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ca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6" name="Google Shape;86;p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lang="ca-E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3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" name="Google Shape;91;p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0" name="Google Shape;270;p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7171319a61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4" name="Google Shape;2334;g7171319a61_1_2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5" name="Google Shape;2335;g7171319a61_1_2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g7171319a61_1_2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g7171319a61_1_2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g7171319a61_1_2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39" name="Google Shape;2339;g7171319a61_1_2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g7171319a61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7171319a61_1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7" name="Google Shape;2357;g7171319a61_1_45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8" name="Google Shape;2358;g7171319a61_1_45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g7171319a61_1_45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g7171319a61_1_45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g7171319a61_1_45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62" name="Google Shape;2362;g7171319a61_1_45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g7171319a61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7" name="Google Shape;2377;p9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8" name="Google Shape;2378;p9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9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9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9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82" name="Google Shape;2382;p9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4" name="Google Shape;2394;p9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5" name="Google Shape;2395;p9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9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7" name="Google Shape;2397;p9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8" name="Google Shape;2398;p9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99" name="Google Shape;2399;p9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4" name="Google Shape;2414;p9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5" name="Google Shape;2415;p9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p9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9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9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19" name="Google Shape;2419;p9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5" name="Google Shape;2435;p9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6" name="Google Shape;2436;p9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9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9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9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40" name="Google Shape;2440;p9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2" name="Google Shape;2452;p9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3" name="Google Shape;2453;p9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9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9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9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57" name="Google Shape;2457;p9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7" name="Google Shape;2477;p9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8" name="Google Shape;2478;p9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p9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9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9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82" name="Google Shape;2482;p9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0" name="Google Shape;2500;p9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1" name="Google Shape;2501;p9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9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9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9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05" name="Google Shape;2505;p9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3" name="Google Shape;2523;p9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4" name="Google Shape;2524;p9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9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9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9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28" name="Google Shape;2528;p9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7" name="Google Shape;297;p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3" name="Google Shape;2553;p9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4" name="Google Shape;2554;p9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9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9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9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58" name="Google Shape;2558;p9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1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1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0" name="Google Shape;320;p1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1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1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6" name="Google Shape;346;p1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1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1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3" name="Google Shape;373;p1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13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13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3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3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4" name="Google Shape;394;p13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14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14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4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4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4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9" name="Google Shape;419;p14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1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1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4" name="Google Shape;444;p1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1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1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3" name="Google Shape;463;p1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1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1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5" name="Google Shape;495;p1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1" name="Google Shape;101;p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ca-E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6" name="Google Shape;106;p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1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1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2" name="Google Shape;522;p1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2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2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3" name="Google Shape;543;p2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2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8" name="Google Shape;558;p2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2" name="Google Shape;562;p2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2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2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3" name="Google Shape;583;p2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2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2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6" name="Google Shape;606;p2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4" name="Google Shape;624;p2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2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9" name="Google Shape;629;p2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p2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p2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9" name="Google Shape;659;p2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1" name="Google Shape;671;p2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Google Shape;672;p2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6" name="Google Shape;676;p2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9" name="Google Shape;689;p2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p2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4" name="Google Shape;694;p2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2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9" name="Google Shape;719;p2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3" name="Google Shape;723;p2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4" name="Google Shape;734;p2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5" name="Google Shape;735;p2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9" name="Google Shape;739;p2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4" name="Google Shape;754;p3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5" name="Google Shape;755;p3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9" name="Google Shape;759;p3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7" name="Google Shape;777;p3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8" name="Google Shape;778;p3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2" name="Google Shape;782;p3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1" name="Google Shape;801;p3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2" name="Google Shape;802;p3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6" name="Google Shape;806;p3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8" name="Google Shape;818;p3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Google Shape;819;p3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3" name="Google Shape;823;p3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9" name="Google Shape;839;p3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0" name="Google Shape;840;p3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4" name="Google Shape;844;p3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3" name="Google Shape;863;p3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4" name="Google Shape;864;p3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8" name="Google Shape;868;p3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4" name="Google Shape;884;p3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5" name="Google Shape;885;p3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9" name="Google Shape;889;p3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9" name="Google Shape;909;p3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0" name="Google Shape;910;p3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4" name="Google Shape;914;p3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8" name="Google Shape;928;p3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9" name="Google Shape;929;p3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3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3" name="Google Shape;933;p3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" name="Google Shape;139;p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7" name="Google Shape;957;p3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8" name="Google Shape;958;p3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2" name="Google Shape;962;p3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1" name="Google Shape;981;p4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2" name="Google Shape;982;p4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4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4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86" name="Google Shape;986;p4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0" name="Google Shape;1010;p4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1" name="Google Shape;1011;p4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4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4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4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5" name="Google Shape;1015;p4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2" name="Google Shape;1042;p4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3" name="Google Shape;1043;p4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4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4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4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47" name="Google Shape;1047;p4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1" name="Google Shape;1071;p4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2" name="Google Shape;1072;p4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4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6" name="Google Shape;1076;p4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3" name="Google Shape;1093;p4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4" name="Google Shape;1094;p4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4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4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4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8" name="Google Shape;1098;p4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9" name="Google Shape;1119;p4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0" name="Google Shape;1120;p4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4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4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4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24" name="Google Shape;1124;p4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9" name="Google Shape;1149;p4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0" name="Google Shape;1150;p4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4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4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4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54" name="Google Shape;1154;p4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7" name="Google Shape;1177;p4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8" name="Google Shape;1178;p4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4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4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4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82" name="Google Shape;1182;p4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6" name="Google Shape;1196;p4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7" name="Google Shape;1197;p4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4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4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4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01" name="Google Shape;1201;p4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5dc71cea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gb5dc71cead_0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gb5dc71cead_0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b5dc71cead_0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b5dc71cead_0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b5dc71cead_0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" name="Google Shape;158;gb5dc71cead_0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b5dc71cea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3" name="Google Shape;1223;p4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4" name="Google Shape;1224;p4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4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4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4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28" name="Google Shape;1228;p4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1" name="Google Shape;1251;p5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2" name="Google Shape;1252;p5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5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5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5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56" name="Google Shape;1256;p5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0" name="Google Shape;1280;p5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1" name="Google Shape;1281;p5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5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5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5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5" name="Google Shape;1285;p5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6" name="Google Shape;1296;p5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7" name="Google Shape;1297;p5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5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5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5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1" name="Google Shape;1301;p5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7" name="Google Shape;1317;p5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8" name="Google Shape;1318;p5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5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5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5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22" name="Google Shape;1322;p5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4" name="Google Shape;1334;p5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5" name="Google Shape;1335;p5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5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5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5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9" name="Google Shape;1339;p5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9" name="Google Shape;1359;p5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0" name="Google Shape;1360;p5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5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5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5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4" name="Google Shape;1364;p5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5" name="Google Shape;1375;p5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6" name="Google Shape;1376;p5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5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5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5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80" name="Google Shape;1380;p5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8" name="Google Shape;1398;p5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9" name="Google Shape;1399;p5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5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5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5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03" name="Google Shape;1403;p5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3" name="Google Shape;1423;p5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4" name="Google Shape;1424;p5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5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5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5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8" name="Google Shape;1428;p5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4" name="Google Shape;184;p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6" name="Google Shape;1446;p5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7" name="Google Shape;1447;p5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5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5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5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1" name="Google Shape;1451;p5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2" name="Google Shape;1472;p6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3" name="Google Shape;1473;p6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6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6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6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77" name="Google Shape;1477;p6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6" name="Google Shape;1496;p6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7" name="Google Shape;1497;p6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6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6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6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01" name="Google Shape;1501;p6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3" name="Google Shape;1513;p6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4" name="Google Shape;1514;p6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6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6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6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18" name="Google Shape;1518;p6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1" name="Google Shape;1531;p6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2" name="Google Shape;1532;p6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6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6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6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6" name="Google Shape;1536;p6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3" name="Google Shape;1553;p6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4" name="Google Shape;1554;p6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6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6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6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58" name="Google Shape;1558;p6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b5a371fca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5" name="Google Shape;1575;gb5a371fcae_0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6" name="Google Shape;1576;gb5a371fcae_0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gb5a371fcae_0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gb5a371fcae_0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gb5a371fcae_0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0" name="Google Shape;1580;gb5a371fcae_0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gb5a371fca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8" name="Google Shape;1598;p6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9" name="Google Shape;1599;p6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6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6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6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03" name="Google Shape;1603;p6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b5a371fcae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1" name="Google Shape;1621;gb5a371fcae_0_32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2" name="Google Shape;1622;gb5a371fcae_0_32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gb5a371fcae_0_32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gb5a371fcae_0_32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gb5a371fcae_0_32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26" name="Google Shape;1626;gb5a371fcae_0_32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gb5a371fcae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8" name="Google Shape;1648;p6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9" name="Google Shape;1649;p6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6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6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6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53" name="Google Shape;1653;p6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3" name="Google Shape;203;p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7" name="Google Shape;1677;p6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8" name="Google Shape;1678;p6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6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6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6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82" name="Google Shape;1682;p6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5" name="Google Shape;1695;p6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6" name="Google Shape;1696;p6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6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6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6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00" name="Google Shape;1700;p6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2" name="Google Shape;1712;p6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3" name="Google Shape;1713;p6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6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6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6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17" name="Google Shape;1717;p6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9" name="Google Shape;1739;p7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0" name="Google Shape;1740;p7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7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7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7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4" name="Google Shape;1744;p7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6" name="Google Shape;1766;p7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7" name="Google Shape;1767;p7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7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7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7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1" name="Google Shape;1771;p7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5" name="Google Shape;1785;p7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6" name="Google Shape;1786;p7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7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7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7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90" name="Google Shape;1790;p7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3" name="Google Shape;1803;p7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4" name="Google Shape;1804;p7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7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7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7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8" name="Google Shape;1808;p7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6" name="Google Shape;1826;p7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7" name="Google Shape;1827;p7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7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7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7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1" name="Google Shape;1831;p7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7" name="Google Shape;1847;p7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8" name="Google Shape;1848;p7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7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7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7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52" name="Google Shape;1852;p7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5" name="Google Shape;1865;p7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6" name="Google Shape;1866;p7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7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7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7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70" name="Google Shape;1870;p7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5dc71cead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b5dc71cead_0_25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gb5dc71cead_0_25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b5dc71cead_0_25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b5dc71cead_0_25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b5dc71cead_0_25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1" name="Google Shape;221;gb5dc71cead_0_25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b5dc71cea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3" name="Google Shape;1883;p7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4" name="Google Shape;1884;p7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7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7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88" name="Google Shape;1888;p7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4" name="Google Shape;1904;p7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5" name="Google Shape;1905;p7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7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7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7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09" name="Google Shape;1909;p7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2" name="Google Shape;1922;p7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3" name="Google Shape;1923;p7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7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7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7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27" name="Google Shape;1927;p7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0" name="Google Shape;1950;p80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1" name="Google Shape;1951;p80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80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80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80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5" name="Google Shape;1955;p80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1" name="Google Shape;1971;p81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2" name="Google Shape;1972;p81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81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81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81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76" name="Google Shape;1976;p81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6" name="Google Shape;1996;p82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7" name="Google Shape;1997;p82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82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82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82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01" name="Google Shape;2001;p82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9" name="Google Shape;2019;p83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0" name="Google Shape;2020;p83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83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83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83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24" name="Google Shape;2024;p83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2" name="Google Shape;2042;p84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3" name="Google Shape;2043;p84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84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84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84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47" name="Google Shape;2047;p84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5" name="Google Shape;2065;p85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6" name="Google Shape;2066;p85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p85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85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85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70" name="Google Shape;2070;p85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1" name="Google Shape;2091;p86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2" name="Google Shape;2092;p86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p86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86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p86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96" name="Google Shape;2096;p86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7" name="Google Shape;247;p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5" name="Google Shape;2115;p87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6" name="Google Shape;2116;p87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87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87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87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20" name="Google Shape;2120;p87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3" name="Google Shape;2133;p88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4" name="Google Shape;2134;p88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88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88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88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38" name="Google Shape;2138;p88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0" name="Google Shape;2150;p89:notes"/>
          <p:cNvSpPr txBox="1"/>
          <p:nvPr/>
        </p:nvSpPr>
        <p:spPr>
          <a:xfrm>
            <a:off x="3805238" y="9286875"/>
            <a:ext cx="28321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1" name="Google Shape;2151;p89:notes"/>
          <p:cNvSpPr txBox="1"/>
          <p:nvPr/>
        </p:nvSpPr>
        <p:spPr>
          <a:xfrm>
            <a:off x="3805238" y="9286875"/>
            <a:ext cx="285432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89:notes"/>
          <p:cNvSpPr txBox="1"/>
          <p:nvPr/>
        </p:nvSpPr>
        <p:spPr>
          <a:xfrm>
            <a:off x="3805238" y="9286875"/>
            <a:ext cx="28717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89:notes"/>
          <p:cNvSpPr txBox="1"/>
          <p:nvPr/>
        </p:nvSpPr>
        <p:spPr>
          <a:xfrm>
            <a:off x="3805238" y="9286875"/>
            <a:ext cx="287972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89:notes"/>
          <p:cNvSpPr/>
          <p:nvPr>
            <p:ph idx="2" type="sldImg"/>
          </p:nvPr>
        </p:nvSpPr>
        <p:spPr>
          <a:xfrm>
            <a:off x="923925" y="742950"/>
            <a:ext cx="4837113" cy="3627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5" name="Google Shape;2155;p89:notes"/>
          <p:cNvSpPr txBox="1"/>
          <p:nvPr/>
        </p:nvSpPr>
        <p:spPr>
          <a:xfrm>
            <a:off x="673100" y="4641850"/>
            <a:ext cx="5340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ba3e99f041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8" name="Google Shape;2168;gba3e99f041_0_65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9" name="Google Shape;2169;gba3e99f041_0_65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gba3e99f041_0_65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Google Shape;2171;gba3e99f041_0_65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gba3e99f041_0_65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73" name="Google Shape;2173;gba3e99f041_0_65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gba3e99f041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ba3e99f041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0" name="Google Shape;2190;gba3e99f041_0_41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1" name="Google Shape;2191;gba3e99f041_0_41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gba3e99f041_0_41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gba3e99f041_0_41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gba3e99f041_0_41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95" name="Google Shape;2195;gba3e99f041_0_41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gba3e99f04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ba3e99f041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6" name="Google Shape;2216;gba3e99f041_0_91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7" name="Google Shape;2217;gba3e99f041_0_91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gba3e99f041_0_91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gba3e99f041_0_91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gba3e99f041_0_91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21" name="Google Shape;2221;gba3e99f041_0_91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gba3e99f041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ba3e99f041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3" name="Google Shape;2243;gba3e99f041_0_116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4" name="Google Shape;2244;gba3e99f041_0_116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gba3e99f041_0_116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gba3e99f041_0_116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gba3e99f041_0_116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48" name="Google Shape;2248;gba3e99f041_0_116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gba3e99f041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ba3e99f041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2" name="Google Shape;2272;gba3e99f041_0_145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3" name="Google Shape;2273;gba3e99f041_0_145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gba3e99f041_0_145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gba3e99f041_0_145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gba3e99f041_0_145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77" name="Google Shape;2277;gba3e99f041_0_145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gba3e99f041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ba40d23edf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7" name="Google Shape;2297;gba40d23edf_0_4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8" name="Google Shape;2298;gba40d23edf_0_4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gba40d23edf_0_4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ba40d23edf_0_4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ba40d23edf_0_4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02" name="Google Shape;2302;gba40d23edf_0_4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gba40d23edf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7171319a6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5" name="Google Shape;2315;g7171319a61_1_0:notes"/>
          <p:cNvSpPr txBox="1"/>
          <p:nvPr/>
        </p:nvSpPr>
        <p:spPr>
          <a:xfrm>
            <a:off x="3805238" y="9286875"/>
            <a:ext cx="283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ca-E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6" name="Google Shape;2316;g7171319a61_1_0:notes"/>
          <p:cNvSpPr txBox="1"/>
          <p:nvPr/>
        </p:nvSpPr>
        <p:spPr>
          <a:xfrm>
            <a:off x="3805238" y="9286875"/>
            <a:ext cx="285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g7171319a61_1_0:notes"/>
          <p:cNvSpPr txBox="1"/>
          <p:nvPr/>
        </p:nvSpPr>
        <p:spPr>
          <a:xfrm>
            <a:off x="3805238" y="9286875"/>
            <a:ext cx="2871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Google Shape;2318;g7171319a61_1_0:notes"/>
          <p:cNvSpPr txBox="1"/>
          <p:nvPr/>
        </p:nvSpPr>
        <p:spPr>
          <a:xfrm>
            <a:off x="3805238" y="9286875"/>
            <a:ext cx="287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g7171319a61_1_0:notes"/>
          <p:cNvSpPr/>
          <p:nvPr>
            <p:ph idx="2" type="sldImg"/>
          </p:nvPr>
        </p:nvSpPr>
        <p:spPr>
          <a:xfrm>
            <a:off x="923925" y="742950"/>
            <a:ext cx="4837200" cy="36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20" name="Google Shape;2320;g7171319a61_1_0:notes"/>
          <p:cNvSpPr txBox="1"/>
          <p:nvPr/>
        </p:nvSpPr>
        <p:spPr>
          <a:xfrm>
            <a:off x="673100" y="4641850"/>
            <a:ext cx="53403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g7171319a6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image" Target="../media/image35.png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50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s://github.com/" TargetMode="External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48.png"/><Relationship Id="rId5" Type="http://schemas.openxmlformats.org/officeDocument/2006/relationships/hyperlink" Target="https://github.com/" TargetMode="External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24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8.png"/><Relationship Id="rId6" Type="http://schemas.openxmlformats.org/officeDocument/2006/relationships/image" Target="../media/image253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252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3.png"/><Relationship Id="rId4" Type="http://schemas.openxmlformats.org/officeDocument/2006/relationships/image" Target="../media/image2.png"/><Relationship Id="rId9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155.png"/><Relationship Id="rId7" Type="http://schemas.openxmlformats.org/officeDocument/2006/relationships/image" Target="../media/image159.png"/><Relationship Id="rId8" Type="http://schemas.openxmlformats.org/officeDocument/2006/relationships/slide" Target="/ppt/slides/slide2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62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10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slide" Target="/ppt/slides/slide2.xml"/><Relationship Id="rId1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46.png"/><Relationship Id="rId4" Type="http://schemas.openxmlformats.org/officeDocument/2006/relationships/image" Target="../media/image2.png"/><Relationship Id="rId9" Type="http://schemas.openxmlformats.org/officeDocument/2006/relationships/image" Target="../media/image170.png"/><Relationship Id="rId5" Type="http://schemas.openxmlformats.org/officeDocument/2006/relationships/image" Target="../media/image1.png"/><Relationship Id="rId6" Type="http://schemas.openxmlformats.org/officeDocument/2006/relationships/hyperlink" Target="https://drive.google.com/drive/folders/1Oybg2KgUJAy7-5SwewvGoUY74PdbC0Iy?usp=sharing" TargetMode="External"/><Relationship Id="rId7" Type="http://schemas.openxmlformats.org/officeDocument/2006/relationships/hyperlink" Target="https://github.com/vselfa/DestroyStones" TargetMode="External"/><Relationship Id="rId8" Type="http://schemas.openxmlformats.org/officeDocument/2006/relationships/image" Target="../media/image17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65.png"/><Relationship Id="rId4" Type="http://schemas.openxmlformats.org/officeDocument/2006/relationships/image" Target="../media/image171.png"/><Relationship Id="rId9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65.png"/><Relationship Id="rId8" Type="http://schemas.openxmlformats.org/officeDocument/2006/relationships/slide" Target="/ppt/slides/slide2.xml"/></Relationships>
</file>

<file path=ppt/slides/_rels/slide10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4.png"/><Relationship Id="rId10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58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178.png"/><Relationship Id="rId8" Type="http://schemas.openxmlformats.org/officeDocument/2006/relationships/image" Target="../media/image193.png"/></Relationships>
</file>

<file path=ppt/slides/_rels/slide10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1.png"/><Relationship Id="rId10" Type="http://schemas.openxmlformats.org/officeDocument/2006/relationships/image" Target="../media/image257.png"/><Relationship Id="rId13" Type="http://schemas.openxmlformats.org/officeDocument/2006/relationships/hyperlink" Target="https://code.visualstudio.com/blogs/2017/02/12/code-lens-roundup" TargetMode="External"/><Relationship Id="rId1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png"/><Relationship Id="rId4" Type="http://schemas.openxmlformats.org/officeDocument/2006/relationships/slide" Target="/ppt/slides/slide2.xml"/><Relationship Id="rId9" Type="http://schemas.openxmlformats.org/officeDocument/2006/relationships/image" Target="../media/image268.png"/><Relationship Id="rId5" Type="http://schemas.openxmlformats.org/officeDocument/2006/relationships/image" Target="../media/image5.jpg"/><Relationship Id="rId6" Type="http://schemas.openxmlformats.org/officeDocument/2006/relationships/image" Target="../media/image255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5.jpg"/><Relationship Id="rId5" Type="http://schemas.openxmlformats.org/officeDocument/2006/relationships/image" Target="../media/image3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/ppt/slides/slide2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png"/><Relationship Id="rId4" Type="http://schemas.openxmlformats.org/officeDocument/2006/relationships/slide" Target="/ppt/slides/slide2.xml"/><Relationship Id="rId9" Type="http://schemas.openxmlformats.org/officeDocument/2006/relationships/image" Target="../media/image266.png"/><Relationship Id="rId5" Type="http://schemas.openxmlformats.org/officeDocument/2006/relationships/image" Target="../media/image5.jpg"/><Relationship Id="rId6" Type="http://schemas.openxmlformats.org/officeDocument/2006/relationships/image" Target="../media/image255.png"/><Relationship Id="rId7" Type="http://schemas.openxmlformats.org/officeDocument/2006/relationships/image" Target="../media/image263.png"/><Relationship Id="rId8" Type="http://schemas.openxmlformats.org/officeDocument/2006/relationships/image" Target="../media/image26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40.png"/><Relationship Id="rId8" Type="http://schemas.openxmlformats.org/officeDocument/2006/relationships/hyperlink" Target="http://learntocreategames.com/importing-and-using-standard-assets-with-unity-2020/" TargetMode="Externa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Relationship Id="rId8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5" Type="http://schemas.openxmlformats.org/officeDocument/2006/relationships/image" Target="../media/image1.png"/><Relationship Id="rId6" Type="http://schemas.openxmlformats.org/officeDocument/2006/relationships/image" Target="../media/image47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46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55.png"/><Relationship Id="rId5" Type="http://schemas.openxmlformats.org/officeDocument/2006/relationships/image" Target="../media/image1.png"/><Relationship Id="rId6" Type="http://schemas.openxmlformats.org/officeDocument/2006/relationships/image" Target="../media/image53.png"/><Relationship Id="rId7" Type="http://schemas.openxmlformats.org/officeDocument/2006/relationships/image" Target="../media/image45.png"/><Relationship Id="rId8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Relationship Id="rId4" Type="http://schemas.openxmlformats.org/officeDocument/2006/relationships/image" Target="../media/image77.png"/><Relationship Id="rId9" Type="http://schemas.openxmlformats.org/officeDocument/2006/relationships/image" Target="../media/image59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62.png"/><Relationship Id="rId8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2.xml"/><Relationship Id="rId10" Type="http://schemas.openxmlformats.org/officeDocument/2006/relationships/slide" Target="/ppt/slides/slide93.xml"/><Relationship Id="rId13" Type="http://schemas.openxmlformats.org/officeDocument/2006/relationships/slide" Target="/ppt/slides/slide109.xml"/><Relationship Id="rId12" Type="http://schemas.openxmlformats.org/officeDocument/2006/relationships/slide" Target="/ppt/slides/slide10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slide" Target="/ppt/slides/slide62.xml"/><Relationship Id="rId5" Type="http://schemas.openxmlformats.org/officeDocument/2006/relationships/slide" Target="/ppt/slides/slide3.xml"/><Relationship Id="rId6" Type="http://schemas.openxmlformats.org/officeDocument/2006/relationships/slide" Target="/ppt/slides/slide29.xml"/><Relationship Id="rId7" Type="http://schemas.openxmlformats.org/officeDocument/2006/relationships/slide" Target="/ppt/slides/slide40.xml"/><Relationship Id="rId8" Type="http://schemas.openxmlformats.org/officeDocument/2006/relationships/slide" Target="/ppt/slides/slide5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4.png"/><Relationship Id="rId5" Type="http://schemas.openxmlformats.org/officeDocument/2006/relationships/image" Target="../media/image66.png"/><Relationship Id="rId6" Type="http://schemas.openxmlformats.org/officeDocument/2006/relationships/image" Target="../media/image60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4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9.png"/><Relationship Id="rId5" Type="http://schemas.openxmlformats.org/officeDocument/2006/relationships/image" Target="../media/image73.png"/><Relationship Id="rId6" Type="http://schemas.openxmlformats.org/officeDocument/2006/relationships/image" Target="../media/image67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65.png"/><Relationship Id="rId7" Type="http://schemas.openxmlformats.org/officeDocument/2006/relationships/image" Target="../media/image80.png"/><Relationship Id="rId8" Type="http://schemas.openxmlformats.org/officeDocument/2006/relationships/slide" Target="/ppt/slides/slide2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71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70.png"/><Relationship Id="rId8" Type="http://schemas.openxmlformats.org/officeDocument/2006/relationships/image" Target="../media/image7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6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9.png"/><Relationship Id="rId6" Type="http://schemas.openxmlformats.org/officeDocument/2006/relationships/image" Target="../media/image16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jp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2.png"/><Relationship Id="rId8" Type="http://schemas.openxmlformats.org/officeDocument/2006/relationships/slide" Target="/ppt/slides/slide2.xml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slide" Target="/ppt/slides/slide2.xml"/><Relationship Id="rId5" Type="http://schemas.openxmlformats.org/officeDocument/2006/relationships/image" Target="../media/image91.png"/><Relationship Id="rId6" Type="http://schemas.openxmlformats.org/officeDocument/2006/relationships/image" Target="../media/image88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3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9.png"/><Relationship Id="rId6" Type="http://schemas.openxmlformats.org/officeDocument/2006/relationships/image" Target="../media/image94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5.png"/><Relationship Id="rId6" Type="http://schemas.openxmlformats.org/officeDocument/2006/relationships/image" Target="../media/image93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7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5.jpg"/><Relationship Id="rId5" Type="http://schemas.openxmlformats.org/officeDocument/2006/relationships/image" Target="../media/image96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/ppt/slides/slide2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0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jp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slide" Target="/ppt/slides/slide2.xm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2.png"/><Relationship Id="rId4" Type="http://schemas.openxmlformats.org/officeDocument/2006/relationships/image" Target="../media/image2.png"/><Relationship Id="rId9" Type="http://schemas.openxmlformats.org/officeDocument/2006/relationships/image" Target="../media/image111.png"/><Relationship Id="rId5" Type="http://schemas.openxmlformats.org/officeDocument/2006/relationships/image" Target="../media/image1.png"/><Relationship Id="rId6" Type="http://schemas.openxmlformats.org/officeDocument/2006/relationships/image" Target="../media/image104.png"/><Relationship Id="rId7" Type="http://schemas.openxmlformats.org/officeDocument/2006/relationships/image" Target="../media/image99.png"/><Relationship Id="rId8" Type="http://schemas.openxmlformats.org/officeDocument/2006/relationships/image" Target="../media/image107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6.png"/><Relationship Id="rId4" Type="http://schemas.openxmlformats.org/officeDocument/2006/relationships/image" Target="../media/image2.png"/><Relationship Id="rId9" Type="http://schemas.openxmlformats.org/officeDocument/2006/relationships/image" Target="../media/image108.png"/><Relationship Id="rId5" Type="http://schemas.openxmlformats.org/officeDocument/2006/relationships/image" Target="../media/image1.png"/><Relationship Id="rId6" Type="http://schemas.openxmlformats.org/officeDocument/2006/relationships/image" Target="../media/image109.png"/><Relationship Id="rId7" Type="http://schemas.openxmlformats.org/officeDocument/2006/relationships/image" Target="../media/image112.png"/><Relationship Id="rId8" Type="http://schemas.openxmlformats.org/officeDocument/2006/relationships/image" Target="../media/image110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slide" Target="/ppt/slides/slide2.xml"/><Relationship Id="rId1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3.png"/><Relationship Id="rId7" Type="http://schemas.openxmlformats.org/officeDocument/2006/relationships/image" Target="../media/image118.png"/><Relationship Id="rId8" Type="http://schemas.openxmlformats.org/officeDocument/2006/relationships/image" Target="../media/image117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image" Target="../media/image139.png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3.png"/><Relationship Id="rId4" Type="http://schemas.openxmlformats.org/officeDocument/2006/relationships/image" Target="../media/image116.png"/><Relationship Id="rId9" Type="http://schemas.openxmlformats.org/officeDocument/2006/relationships/image" Target="../media/image12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24.png"/><Relationship Id="rId8" Type="http://schemas.openxmlformats.org/officeDocument/2006/relationships/image" Target="../media/image122.png"/></Relationships>
</file>

<file path=ppt/slides/_rels/slide4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2.png"/><Relationship Id="rId5" Type="http://schemas.openxmlformats.org/officeDocument/2006/relationships/image" Target="../media/image120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1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jpg"/><Relationship Id="rId5" Type="http://schemas.openxmlformats.org/officeDocument/2006/relationships/image" Target="../media/image121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slide" Target="/ppt/slides/slide2.xml"/></Relationships>
</file>

<file path=ppt/slides/_rels/slide4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8.png"/><Relationship Id="rId4" Type="http://schemas.openxmlformats.org/officeDocument/2006/relationships/image" Target="../media/image2.png"/><Relationship Id="rId9" Type="http://schemas.openxmlformats.org/officeDocument/2006/relationships/image" Target="../media/image131.png"/><Relationship Id="rId5" Type="http://schemas.openxmlformats.org/officeDocument/2006/relationships/image" Target="../media/image1.png"/><Relationship Id="rId6" Type="http://schemas.openxmlformats.org/officeDocument/2006/relationships/image" Target="../media/image140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7.png"/><Relationship Id="rId1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0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image" Target="../media/image1.png"/><Relationship Id="rId6" Type="http://schemas.openxmlformats.org/officeDocument/2006/relationships/image" Target="../media/image138.png"/><Relationship Id="rId7" Type="http://schemas.openxmlformats.org/officeDocument/2006/relationships/image" Target="../media/image141.png"/><Relationship Id="rId8" Type="http://schemas.openxmlformats.org/officeDocument/2006/relationships/image" Target="../media/image1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142.png"/><Relationship Id="rId8" Type="http://schemas.openxmlformats.org/officeDocument/2006/relationships/image" Target="../media/image134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44.png"/><Relationship Id="rId5" Type="http://schemas.openxmlformats.org/officeDocument/2006/relationships/image" Target="../media/image132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4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5.png"/><Relationship Id="rId10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56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150.png"/><Relationship Id="rId8" Type="http://schemas.openxmlformats.org/officeDocument/2006/relationships/image" Target="../media/image154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vselfa/FirstAndThirdPerson2" TargetMode="External"/><Relationship Id="rId10" Type="http://schemas.openxmlformats.org/officeDocument/2006/relationships/image" Target="../media/image146.png"/><Relationship Id="rId1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3.png"/><Relationship Id="rId4" Type="http://schemas.openxmlformats.org/officeDocument/2006/relationships/image" Target="../media/image2.png"/><Relationship Id="rId9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149.png"/><Relationship Id="rId7" Type="http://schemas.openxmlformats.org/officeDocument/2006/relationships/image" Target="../media/image148.png"/><Relationship Id="rId8" Type="http://schemas.openxmlformats.org/officeDocument/2006/relationships/slide" Target="/ppt/slides/slide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8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3.png"/><Relationship Id="rId4" Type="http://schemas.openxmlformats.org/officeDocument/2006/relationships/image" Target="../media/image2.png"/><Relationship Id="rId9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155.png"/><Relationship Id="rId7" Type="http://schemas.openxmlformats.org/officeDocument/2006/relationships/image" Target="../media/image159.png"/><Relationship Id="rId8" Type="http://schemas.openxmlformats.org/officeDocument/2006/relationships/slide" Target="/ppt/slides/slide2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62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5.jpg"/><Relationship Id="rId5" Type="http://schemas.openxmlformats.org/officeDocument/2006/relationships/image" Target="../media/image16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/ppt/slides/slide2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6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5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0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image" Target="../media/image1.png"/><Relationship Id="rId6" Type="http://schemas.openxmlformats.org/officeDocument/2006/relationships/image" Target="../media/image163.png"/><Relationship Id="rId7" Type="http://schemas.openxmlformats.org/officeDocument/2006/relationships/image" Target="../media/image166.png"/><Relationship Id="rId8" Type="http://schemas.openxmlformats.org/officeDocument/2006/relationships/image" Target="../media/image174.png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7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image" Target="../media/image1.png"/><Relationship Id="rId6" Type="http://schemas.openxmlformats.org/officeDocument/2006/relationships/hyperlink" Target="https://drive.google.com/open?id=19L8l7fXwPH3VuhBqHY-HWCUvjq55d_Jv" TargetMode="External"/><Relationship Id="rId7" Type="http://schemas.openxmlformats.org/officeDocument/2006/relationships/image" Target="../media/image172.png"/><Relationship Id="rId8" Type="http://schemas.openxmlformats.org/officeDocument/2006/relationships/image" Target="../media/image1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3.png"/><Relationship Id="rId4" Type="http://schemas.openxmlformats.org/officeDocument/2006/relationships/image" Target="../media/image171.png"/><Relationship Id="rId9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65.png"/><Relationship Id="rId8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7.png"/><Relationship Id="rId10" Type="http://schemas.openxmlformats.org/officeDocument/2006/relationships/image" Target="../media/image175.png"/><Relationship Id="rId13" Type="http://schemas.openxmlformats.org/officeDocument/2006/relationships/image" Target="../media/image183.png"/><Relationship Id="rId1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79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168.png"/><Relationship Id="rId8" Type="http://schemas.openxmlformats.org/officeDocument/2006/relationships/image" Target="../media/image169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3.png"/><Relationship Id="rId1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78.png"/><Relationship Id="rId5" Type="http://schemas.openxmlformats.org/officeDocument/2006/relationships/image" Target="../media/image180.png"/><Relationship Id="rId6" Type="http://schemas.openxmlformats.org/officeDocument/2006/relationships/image" Target="../media/image184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85.png"/><Relationship Id="rId6" Type="http://schemas.openxmlformats.org/officeDocument/2006/relationships/hyperlink" Target="https://drive.google.com/drive/folders/14lHrQlz5HYAN_EDYiUsHBDvElpRyhFyj?usp=sharing" TargetMode="External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drive/folders/1ZL_ShNjJbMbvIu5U19dNpgv2mVmf9THX?usp=sharing" TargetMode="External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18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7.png"/><Relationship Id="rId4" Type="http://schemas.openxmlformats.org/officeDocument/2006/relationships/image" Target="../media/image2.png"/><Relationship Id="rId9" Type="http://schemas.openxmlformats.org/officeDocument/2006/relationships/image" Target="../media/image192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19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19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94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188.png"/><Relationship Id="rId8" Type="http://schemas.openxmlformats.org/officeDocument/2006/relationships/image" Target="../media/image189.png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9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7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7.png"/><Relationship Id="rId10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99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196.png"/><Relationship Id="rId8" Type="http://schemas.openxmlformats.org/officeDocument/2006/relationships/image" Target="../media/image2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8.png"/><Relationship Id="rId4" Type="http://schemas.openxmlformats.org/officeDocument/2006/relationships/image" Target="../media/image2.png"/><Relationship Id="rId9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198.png"/><Relationship Id="rId7" Type="http://schemas.openxmlformats.org/officeDocument/2006/relationships/image" Target="../media/image207.png"/><Relationship Id="rId8" Type="http://schemas.openxmlformats.org/officeDocument/2006/relationships/slide" Target="/ppt/slides/slide2.xml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4.png"/><Relationship Id="rId10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05.png"/><Relationship Id="rId5" Type="http://schemas.openxmlformats.org/officeDocument/2006/relationships/image" Target="../media/image212.png"/><Relationship Id="rId6" Type="http://schemas.openxmlformats.org/officeDocument/2006/relationships/image" Target="../media/image203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18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206.png"/><Relationship Id="rId8" Type="http://schemas.openxmlformats.org/officeDocument/2006/relationships/image" Target="../media/image21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209.png"/><Relationship Id="rId8" Type="http://schemas.openxmlformats.org/officeDocument/2006/relationships/image" Target="../media/image21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1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13.png"/><Relationship Id="rId6" Type="http://schemas.openxmlformats.org/officeDocument/2006/relationships/image" Target="../media/image217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9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19.png"/><Relationship Id="rId8" Type="http://schemas.openxmlformats.org/officeDocument/2006/relationships/slide" Target="/ppt/slides/slide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85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20.png"/><Relationship Id="rId4" Type="http://schemas.openxmlformats.org/officeDocument/2006/relationships/image" Target="../media/image2.png"/><Relationship Id="rId9" Type="http://schemas.openxmlformats.org/officeDocument/2006/relationships/image" Target="../media/image224.png"/><Relationship Id="rId5" Type="http://schemas.openxmlformats.org/officeDocument/2006/relationships/image" Target="../media/image1.png"/><Relationship Id="rId6" Type="http://schemas.openxmlformats.org/officeDocument/2006/relationships/image" Target="../media/image221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2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22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8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image" Target="../media/image227.png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22.png"/><Relationship Id="rId4" Type="http://schemas.openxmlformats.org/officeDocument/2006/relationships/image" Target="../media/image2.png"/><Relationship Id="rId9" Type="http://schemas.openxmlformats.org/officeDocument/2006/relationships/image" Target="../media/image237.png"/><Relationship Id="rId5" Type="http://schemas.openxmlformats.org/officeDocument/2006/relationships/image" Target="../media/image1.png"/><Relationship Id="rId6" Type="http://schemas.openxmlformats.org/officeDocument/2006/relationships/image" Target="../media/image225.png"/><Relationship Id="rId7" Type="http://schemas.openxmlformats.org/officeDocument/2006/relationships/image" Target="../media/image228.png"/><Relationship Id="rId8" Type="http://schemas.openxmlformats.org/officeDocument/2006/relationships/image" Target="../media/image23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30.png"/><Relationship Id="rId4" Type="http://schemas.openxmlformats.org/officeDocument/2006/relationships/image" Target="../media/image222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slide" Target="/ppt/slides/slide2.xml"/><Relationship Id="rId5" Type="http://schemas.openxmlformats.org/officeDocument/2006/relationships/image" Target="../media/image1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36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36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233.png"/></Relationships>
</file>

<file path=ppt/slides/_rels/slide93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29.png"/><Relationship Id="rId4" Type="http://schemas.openxmlformats.org/officeDocument/2006/relationships/image" Target="../media/image102.png"/><Relationship Id="rId9" Type="http://schemas.openxmlformats.org/officeDocument/2006/relationships/slide" Target="/ppt/slides/slide2.xm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99.png"/><Relationship Id="rId8" Type="http://schemas.openxmlformats.org/officeDocument/2006/relationships/image" Target="../media/image111.png"/></Relationships>
</file>

<file path=ppt/slides/_rels/slide9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1.png"/><Relationship Id="rId10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8.png"/><Relationship Id="rId5" Type="http://schemas.openxmlformats.org/officeDocument/2006/relationships/image" Target="../media/image112.png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23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32.png"/><Relationship Id="rId4" Type="http://schemas.openxmlformats.org/officeDocument/2006/relationships/image" Target="../media/image235.png"/><Relationship Id="rId9" Type="http://schemas.openxmlformats.org/officeDocument/2006/relationships/image" Target="../media/image5.jpg"/><Relationship Id="rId5" Type="http://schemas.openxmlformats.org/officeDocument/2006/relationships/image" Target="../media/image24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/ppt/slides/slide2.xml"/></Relationships>
</file>

<file path=ppt/slides/_rels/slide9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45.png"/><Relationship Id="rId4" Type="http://schemas.openxmlformats.org/officeDocument/2006/relationships/image" Target="../media/image247.png"/><Relationship Id="rId9" Type="http://schemas.openxmlformats.org/officeDocument/2006/relationships/image" Target="../media/image13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slide" Target="/ppt/slides/slide2.xml"/><Relationship Id="rId8" Type="http://schemas.openxmlformats.org/officeDocument/2006/relationships/image" Target="../media/image5.jpg"/></Relationships>
</file>

<file path=ppt/slides/_rels/slide9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38.png"/><Relationship Id="rId8" Type="http://schemas.openxmlformats.org/officeDocument/2006/relationships/slide" Target="/ppt/slides/slide2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jpg"/></Relationships>
</file>

<file path=ppt/slides/_rels/slide9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42.png"/><Relationship Id="rId5" Type="http://schemas.openxmlformats.org/officeDocument/2006/relationships/hyperlink" Target="https://github.com/" TargetMode="External"/><Relationship Id="rId6" Type="http://schemas.openxmlformats.org/officeDocument/2006/relationships/slide" Target="/ppt/slides/slide2.xml"/><Relationship Id="rId7" Type="http://schemas.openxmlformats.org/officeDocument/2006/relationships/image" Target="../media/image5.jpg"/><Relationship Id="rId8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587521" y="164521"/>
            <a:ext cx="686880" cy="71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956769" y="1097640"/>
            <a:ext cx="6910560" cy="193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6531"/>
              <a:buFont typeface="Arial"/>
              <a:buNone/>
            </a:pPr>
            <a:r>
              <a:rPr b="1" lang="ca-ES" sz="6531" u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Unity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6531"/>
              <a:buFont typeface="Arial"/>
              <a:buNone/>
            </a:pPr>
            <a:r>
              <a:rPr b="1" lang="ca-ES" sz="6531" u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Game examples</a:t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8315" y="3825001"/>
            <a:ext cx="3587467" cy="148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81" y="275947"/>
            <a:ext cx="524433" cy="54752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6715580" y="6010333"/>
            <a:ext cx="2303497" cy="609432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70450" spcFirstLastPara="1" rIns="70450" wrap="square" tIns="50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725" u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Vicent Selfa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725">
                <a:solidFill>
                  <a:srgbClr val="000080"/>
                </a:solidFill>
              </a:rPr>
              <a:t>Curs 2020/2021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25" u="none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2"/>
          <p:cNvPicPr preferRelativeResize="0"/>
          <p:nvPr/>
        </p:nvPicPr>
        <p:blipFill rotWithShape="1">
          <a:blip r:embed="rId3">
            <a:alphaModFix/>
          </a:blip>
          <a:srcRect b="20153" l="0" r="0" t="0"/>
          <a:stretch/>
        </p:blipFill>
        <p:spPr>
          <a:xfrm>
            <a:off x="421825" y="1075300"/>
            <a:ext cx="1941550" cy="10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1274055" y="110546"/>
            <a:ext cx="666999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Materials, ground, spheres …</a:t>
            </a:r>
            <a:endParaRPr/>
          </a:p>
        </p:txBody>
      </p:sp>
      <p:pic>
        <p:nvPicPr>
          <p:cNvPr id="276" name="Google Shape;2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 rotWithShape="1">
          <a:blip r:embed="rId6">
            <a:alphaModFix/>
          </a:blip>
          <a:srcRect b="23774" l="0" r="0" t="0"/>
          <a:stretch/>
        </p:blipFill>
        <p:spPr>
          <a:xfrm>
            <a:off x="4642457" y="3525820"/>
            <a:ext cx="4222527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1405" y="3507355"/>
            <a:ext cx="345757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/>
          <p:nvPr/>
        </p:nvSpPr>
        <p:spPr>
          <a:xfrm>
            <a:off x="1184882" y="3697506"/>
            <a:ext cx="1531620" cy="432528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720763" y="1803069"/>
            <a:ext cx="676800" cy="15570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22"/>
          <p:cNvCxnSpPr>
            <a:stCxn id="281" idx="1"/>
            <a:endCxn id="280" idx="1"/>
          </p:cNvCxnSpPr>
          <p:nvPr/>
        </p:nvCxnSpPr>
        <p:spPr>
          <a:xfrm>
            <a:off x="720763" y="1880919"/>
            <a:ext cx="464100" cy="2032800"/>
          </a:xfrm>
          <a:prstGeom prst="bentConnector3">
            <a:avLst>
              <a:gd fmla="val -5130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83" name="Google Shape;283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6136" y="4859905"/>
            <a:ext cx="34575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/>
          <p:nvPr/>
        </p:nvSpPr>
        <p:spPr>
          <a:xfrm flipH="1" rot="10800000">
            <a:off x="836674" y="4874022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29475" y="1104621"/>
            <a:ext cx="1848266" cy="220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90185" y="1104620"/>
            <a:ext cx="23431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2"/>
          <p:cNvSpPr/>
          <p:nvPr/>
        </p:nvSpPr>
        <p:spPr>
          <a:xfrm flipH="1" rot="10800000">
            <a:off x="2714574" y="2074220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2"/>
          <p:cNvSpPr/>
          <p:nvPr/>
        </p:nvSpPr>
        <p:spPr>
          <a:xfrm flipH="1" rot="10800000">
            <a:off x="4777741" y="2074220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2">
            <a:hlinkClick action="ppaction://hlinksldjump" r:id="rId11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Google Shape;234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925" y="1499826"/>
            <a:ext cx="6384500" cy="482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112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112"/>
          <p:cNvSpPr txBox="1"/>
          <p:nvPr/>
        </p:nvSpPr>
        <p:spPr>
          <a:xfrm>
            <a:off x="2089675" y="333800"/>
            <a:ext cx="5193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Game: Git / GitHub</a:t>
            </a:r>
            <a:endParaRPr/>
          </a:p>
        </p:txBody>
      </p:sp>
      <p:pic>
        <p:nvPicPr>
          <p:cNvPr id="2345" name="Google Shape;2345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112"/>
          <p:cNvSpPr/>
          <p:nvPr/>
        </p:nvSpPr>
        <p:spPr>
          <a:xfrm>
            <a:off x="456042" y="1018909"/>
            <a:ext cx="60600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</a:rPr>
              <a:t>Uploading the game to </a:t>
            </a:r>
            <a:r>
              <a:rPr b="1" lang="ca-ES" sz="1633" u="sng">
                <a:solidFill>
                  <a:schemeClr val="hlink"/>
                </a:solidFill>
                <a:hlinkClick r:id="rId6"/>
              </a:rPr>
              <a:t>GitHub</a:t>
            </a:r>
            <a:r>
              <a:rPr b="1" lang="ca-ES" sz="1633">
                <a:solidFill>
                  <a:srgbClr val="002060"/>
                </a:solidFill>
              </a:rPr>
              <a:t>: </a:t>
            </a:r>
            <a:endParaRPr/>
          </a:p>
        </p:txBody>
      </p:sp>
      <p:cxnSp>
        <p:nvCxnSpPr>
          <p:cNvPr id="2348" name="Google Shape;2348;p112"/>
          <p:cNvCxnSpPr/>
          <p:nvPr/>
        </p:nvCxnSpPr>
        <p:spPr>
          <a:xfrm>
            <a:off x="1143009" y="3933119"/>
            <a:ext cx="1210200" cy="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9" name="Google Shape;2349;p112">
            <a:hlinkClick action="ppaction://hlinksldjump" r:id="rId7"/>
          </p:cNvPr>
          <p:cNvSpPr/>
          <p:nvPr/>
        </p:nvSpPr>
        <p:spPr>
          <a:xfrm>
            <a:off x="7609062" y="6135096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p112"/>
          <p:cNvSpPr/>
          <p:nvPr/>
        </p:nvSpPr>
        <p:spPr>
          <a:xfrm flipH="1" rot="10800000">
            <a:off x="631063" y="3717632"/>
            <a:ext cx="3369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1" name="Google Shape;2351;p112"/>
          <p:cNvCxnSpPr/>
          <p:nvPr/>
        </p:nvCxnSpPr>
        <p:spPr>
          <a:xfrm>
            <a:off x="1143009" y="3655896"/>
            <a:ext cx="2077800" cy="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2" name="Google Shape;2352;p112"/>
          <p:cNvSpPr txBox="1"/>
          <p:nvPr/>
        </p:nvSpPr>
        <p:spPr>
          <a:xfrm>
            <a:off x="3753234" y="2701400"/>
            <a:ext cx="253500" cy="1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ca-ES" sz="800">
                <a:latin typeface="Calibri"/>
                <a:ea typeface="Calibri"/>
                <a:cs typeface="Calibri"/>
                <a:sym typeface="Calibri"/>
              </a:rPr>
              <a:t>git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3" name="Google Shape;2353;p112"/>
          <p:cNvSpPr txBox="1"/>
          <p:nvPr/>
        </p:nvSpPr>
        <p:spPr>
          <a:xfrm>
            <a:off x="4430782" y="4119291"/>
            <a:ext cx="253500" cy="1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900">
                <a:latin typeface="Calibri"/>
                <a:ea typeface="Calibri"/>
                <a:cs typeface="Calibri"/>
                <a:sym typeface="Calibri"/>
              </a:rPr>
              <a:t>.git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112"/>
          <p:cNvSpPr txBox="1"/>
          <p:nvPr/>
        </p:nvSpPr>
        <p:spPr>
          <a:xfrm>
            <a:off x="4430782" y="5016326"/>
            <a:ext cx="253500" cy="1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ca-ES" sz="900">
                <a:latin typeface="Calibri"/>
                <a:ea typeface="Calibri"/>
                <a:cs typeface="Calibri"/>
                <a:sym typeface="Calibri"/>
              </a:rPr>
              <a:t>git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113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113"/>
          <p:cNvSpPr txBox="1"/>
          <p:nvPr/>
        </p:nvSpPr>
        <p:spPr>
          <a:xfrm>
            <a:off x="2089675" y="333800"/>
            <a:ext cx="5193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Game: Git / GitHub</a:t>
            </a:r>
            <a:endParaRPr/>
          </a:p>
        </p:txBody>
      </p:sp>
      <p:pic>
        <p:nvPicPr>
          <p:cNvPr id="2367" name="Google Shape;236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113"/>
          <p:cNvSpPr/>
          <p:nvPr/>
        </p:nvSpPr>
        <p:spPr>
          <a:xfrm>
            <a:off x="456042" y="1018909"/>
            <a:ext cx="60600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</a:rPr>
              <a:t>Uploading the game to </a:t>
            </a:r>
            <a:r>
              <a:rPr b="1" lang="ca-ES" sz="1633" u="sng">
                <a:solidFill>
                  <a:schemeClr val="hlink"/>
                </a:solidFill>
                <a:hlinkClick r:id="rId5"/>
              </a:rPr>
              <a:t>GitHub</a:t>
            </a:r>
            <a:r>
              <a:rPr b="1" lang="ca-ES" sz="1633">
                <a:solidFill>
                  <a:srgbClr val="002060"/>
                </a:solidFill>
              </a:rPr>
              <a:t>: </a:t>
            </a:r>
            <a:endParaRPr/>
          </a:p>
        </p:txBody>
      </p:sp>
      <p:sp>
        <p:nvSpPr>
          <p:cNvPr id="2370" name="Google Shape;2370;p113">
            <a:hlinkClick action="ppaction://hlinksldjump" r:id="rId6"/>
          </p:cNvPr>
          <p:cNvSpPr/>
          <p:nvPr/>
        </p:nvSpPr>
        <p:spPr>
          <a:xfrm>
            <a:off x="7609062" y="6135096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1" name="Google Shape;2371;p113"/>
          <p:cNvSpPr txBox="1"/>
          <p:nvPr/>
        </p:nvSpPr>
        <p:spPr>
          <a:xfrm>
            <a:off x="940125" y="1558200"/>
            <a:ext cx="76974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/>
              <a:t>$ </a:t>
            </a:r>
            <a:r>
              <a:rPr lang="ca-ES" sz="1800"/>
              <a:t>git init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/>
              <a:t>$ git add 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</a:rPr>
              <a:t>$ </a:t>
            </a:r>
            <a:r>
              <a:rPr lang="ca-ES" sz="1800"/>
              <a:t>git commit -m "first commit"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</a:rPr>
              <a:t>$ </a:t>
            </a:r>
            <a:r>
              <a:rPr lang="ca-ES" sz="1800"/>
              <a:t>git remote add origin https://github.com/vselfa/DestroyStones.git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</a:rPr>
              <a:t>$ </a:t>
            </a:r>
            <a:r>
              <a:rPr lang="ca-ES" sz="1800"/>
              <a:t>git push -u origin master</a:t>
            </a:r>
            <a:endParaRPr sz="1800"/>
          </a:p>
        </p:txBody>
      </p:sp>
      <p:pic>
        <p:nvPicPr>
          <p:cNvPr id="2372" name="Google Shape;2372;p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450" y="1718900"/>
            <a:ext cx="4381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1150" y="3468275"/>
            <a:ext cx="7288256" cy="2733096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113"/>
          <p:cNvSpPr/>
          <p:nvPr/>
        </p:nvSpPr>
        <p:spPr>
          <a:xfrm flipH="1" rot="10800000">
            <a:off x="894238" y="3540007"/>
            <a:ext cx="3369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1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114"/>
          <p:cNvSpPr txBox="1"/>
          <p:nvPr/>
        </p:nvSpPr>
        <p:spPr>
          <a:xfrm>
            <a:off x="2374078" y="344762"/>
            <a:ext cx="4395843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</a:t>
            </a: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 with Android </a:t>
            </a:r>
            <a:endParaRPr/>
          </a:p>
        </p:txBody>
      </p:sp>
      <p:pic>
        <p:nvPicPr>
          <p:cNvPr id="2387" name="Google Shape;238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050" y="1979295"/>
            <a:ext cx="7969900" cy="265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6299" y="2552699"/>
            <a:ext cx="1046862" cy="1005539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114">
            <a:hlinkClick action="ppaction://hlinksldjump" r:id="rId7"/>
          </p:cNvPr>
          <p:cNvSpPr/>
          <p:nvPr/>
        </p:nvSpPr>
        <p:spPr>
          <a:xfrm>
            <a:off x="7599749" y="6164196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11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115"/>
          <p:cNvSpPr txBox="1"/>
          <p:nvPr/>
        </p:nvSpPr>
        <p:spPr>
          <a:xfrm>
            <a:off x="1341121" y="278073"/>
            <a:ext cx="630123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 with Android: Import packages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4" name="Google Shape;240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5" name="Google Shape;2405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144" y="1199067"/>
            <a:ext cx="7003712" cy="1575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115"/>
          <p:cNvSpPr/>
          <p:nvPr/>
        </p:nvSpPr>
        <p:spPr>
          <a:xfrm flipH="1" rot="-5400000">
            <a:off x="2931656" y="158523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8" name="Google Shape;2408;p115"/>
          <p:cNvPicPr preferRelativeResize="0"/>
          <p:nvPr/>
        </p:nvPicPr>
        <p:blipFill rotWithShape="1">
          <a:blip r:embed="rId6">
            <a:alphaModFix/>
          </a:blip>
          <a:srcRect b="0" l="0" r="0" t="37791"/>
          <a:stretch/>
        </p:blipFill>
        <p:spPr>
          <a:xfrm>
            <a:off x="1082652" y="2846299"/>
            <a:ext cx="6994221" cy="3240469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115"/>
          <p:cNvSpPr/>
          <p:nvPr/>
        </p:nvSpPr>
        <p:spPr>
          <a:xfrm flipH="1" rot="-5400000">
            <a:off x="7038836" y="321672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115"/>
          <p:cNvSpPr txBox="1"/>
          <p:nvPr/>
        </p:nvSpPr>
        <p:spPr>
          <a:xfrm>
            <a:off x="1963869" y="5521806"/>
            <a:ext cx="2669092" cy="1176173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Best option: Confirm that you have installed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all the components 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 avoid missing references</a:t>
            </a:r>
            <a:endParaRPr/>
          </a:p>
        </p:txBody>
      </p:sp>
      <p:sp>
        <p:nvSpPr>
          <p:cNvPr id="2411" name="Google Shape;2411;p115">
            <a:hlinkClick action="ppaction://hlinksldjump" r:id="rId7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2" name="Google Shape;242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604" y="2467971"/>
            <a:ext cx="730567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11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116"/>
          <p:cNvSpPr txBox="1"/>
          <p:nvPr/>
        </p:nvSpPr>
        <p:spPr>
          <a:xfrm>
            <a:off x="1487416" y="258966"/>
            <a:ext cx="6917444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 with Android: The new platform </a:t>
            </a:r>
            <a:endParaRPr/>
          </a:p>
        </p:txBody>
      </p:sp>
      <p:pic>
        <p:nvPicPr>
          <p:cNvPr id="2425" name="Google Shape;242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Google Shape;2426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427" name="Google Shape;2427;p116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Switching the platform</a:t>
            </a:r>
            <a:endParaRPr/>
          </a:p>
        </p:txBody>
      </p:sp>
      <p:pic>
        <p:nvPicPr>
          <p:cNvPr id="2428" name="Google Shape;2428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855" y="1479939"/>
            <a:ext cx="5810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604" y="1841889"/>
            <a:ext cx="18097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116"/>
          <p:cNvSpPr/>
          <p:nvPr/>
        </p:nvSpPr>
        <p:spPr>
          <a:xfrm flipH="1" rot="-5400000">
            <a:off x="6004676" y="5560334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116"/>
          <p:cNvSpPr/>
          <p:nvPr/>
        </p:nvSpPr>
        <p:spPr>
          <a:xfrm flipH="1" rot="10800000">
            <a:off x="299814" y="314940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116">
            <a:hlinkClick action="ppaction://hlinksldjump" r:id="rId8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17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4" name="Google Shape;244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117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Switching the platform</a:t>
            </a:r>
            <a:endParaRPr/>
          </a:p>
        </p:txBody>
      </p:sp>
      <p:pic>
        <p:nvPicPr>
          <p:cNvPr id="2447" name="Google Shape;2447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525" y="1993043"/>
            <a:ext cx="7343775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17"/>
          <p:cNvSpPr txBox="1"/>
          <p:nvPr/>
        </p:nvSpPr>
        <p:spPr>
          <a:xfrm>
            <a:off x="1430704" y="254033"/>
            <a:ext cx="6282592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 with Android: The new platform </a:t>
            </a:r>
            <a:endParaRPr/>
          </a:p>
        </p:txBody>
      </p:sp>
      <p:sp>
        <p:nvSpPr>
          <p:cNvPr id="2449" name="Google Shape;2449;p117">
            <a:hlinkClick action="ppaction://hlinksldjump" r:id="rId6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667" y="1786890"/>
            <a:ext cx="40195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118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118"/>
          <p:cNvSpPr txBox="1"/>
          <p:nvPr/>
        </p:nvSpPr>
        <p:spPr>
          <a:xfrm>
            <a:off x="2800047" y="381964"/>
            <a:ext cx="439233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 </a:t>
            </a:r>
            <a:endParaRPr/>
          </a:p>
        </p:txBody>
      </p:sp>
      <p:pic>
        <p:nvPicPr>
          <p:cNvPr id="2463" name="Google Shape;246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Google Shape;2465;p118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Setting Player settings.</a:t>
            </a:r>
            <a:endParaRPr/>
          </a:p>
        </p:txBody>
      </p:sp>
      <p:sp>
        <p:nvSpPr>
          <p:cNvPr id="2466" name="Google Shape;2466;p118"/>
          <p:cNvSpPr/>
          <p:nvPr/>
        </p:nvSpPr>
        <p:spPr>
          <a:xfrm flipH="1" rot="10800000">
            <a:off x="697958" y="3738099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118"/>
          <p:cNvSpPr/>
          <p:nvPr/>
        </p:nvSpPr>
        <p:spPr>
          <a:xfrm>
            <a:off x="4099560" y="4813268"/>
            <a:ext cx="4447657" cy="594906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Download the complete project </a:t>
            </a:r>
            <a:r>
              <a:rPr b="1" lang="ca-ES" sz="1633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And download the code from GitHub </a:t>
            </a:r>
            <a:r>
              <a:rPr b="1" lang="ca-ES" sz="1633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8" name="Google Shape;2468;p1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3000" y="1469734"/>
            <a:ext cx="1982351" cy="171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1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000" y="3267747"/>
            <a:ext cx="1982351" cy="2884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0" name="Google Shape;2470;p118"/>
          <p:cNvCxnSpPr>
            <a:stCxn id="2471" idx="3"/>
            <a:endCxn id="2472" idx="1"/>
          </p:cNvCxnSpPr>
          <p:nvPr/>
        </p:nvCxnSpPr>
        <p:spPr>
          <a:xfrm flipH="1" rot="10800000">
            <a:off x="2042160" y="2668120"/>
            <a:ext cx="2474100" cy="33540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72" name="Google Shape;2472;p118"/>
          <p:cNvSpPr/>
          <p:nvPr/>
        </p:nvSpPr>
        <p:spPr>
          <a:xfrm>
            <a:off x="4516399" y="2401905"/>
            <a:ext cx="4042086" cy="53254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118"/>
          <p:cNvSpPr/>
          <p:nvPr/>
        </p:nvSpPr>
        <p:spPr>
          <a:xfrm>
            <a:off x="1203478" y="5935988"/>
            <a:ext cx="838682" cy="172264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118">
            <a:hlinkClick action="ppaction://hlinksldjump" r:id="rId10"/>
          </p:cNvPr>
          <p:cNvSpPr/>
          <p:nvPr/>
        </p:nvSpPr>
        <p:spPr>
          <a:xfrm>
            <a:off x="7357055" y="6114873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4" name="Google Shape;2474;p118"/>
          <p:cNvPicPr preferRelativeResize="0"/>
          <p:nvPr/>
        </p:nvPicPr>
        <p:blipFill rotWithShape="1">
          <a:blip r:embed="rId12">
            <a:alphaModFix/>
          </a:blip>
          <a:srcRect b="3340" l="49389" r="-1" t="37189"/>
          <a:stretch/>
        </p:blipFill>
        <p:spPr>
          <a:xfrm>
            <a:off x="5929170" y="2425685"/>
            <a:ext cx="2618047" cy="50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5" name="Google Shape;2485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037" y="3452635"/>
            <a:ext cx="2421455" cy="86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119"/>
          <p:cNvPicPr preferRelativeResize="0"/>
          <p:nvPr/>
        </p:nvPicPr>
        <p:blipFill rotWithShape="1">
          <a:blip r:embed="rId4">
            <a:alphaModFix/>
          </a:blip>
          <a:srcRect b="5322" l="0" r="0" t="0"/>
          <a:stretch/>
        </p:blipFill>
        <p:spPr>
          <a:xfrm>
            <a:off x="4677126" y="2465231"/>
            <a:ext cx="1128796" cy="76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11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119"/>
          <p:cNvSpPr txBox="1"/>
          <p:nvPr/>
        </p:nvSpPr>
        <p:spPr>
          <a:xfrm>
            <a:off x="2800047" y="381964"/>
            <a:ext cx="439233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 </a:t>
            </a:r>
            <a:endParaRPr/>
          </a:p>
        </p:txBody>
      </p:sp>
      <p:pic>
        <p:nvPicPr>
          <p:cNvPr id="2489" name="Google Shape;2489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119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Building the game for the Android platform.</a:t>
            </a:r>
            <a:endParaRPr/>
          </a:p>
        </p:txBody>
      </p:sp>
      <p:cxnSp>
        <p:nvCxnSpPr>
          <p:cNvPr id="2492" name="Google Shape;2492;p119"/>
          <p:cNvCxnSpPr>
            <a:stCxn id="2493" idx="3"/>
            <a:endCxn id="2494" idx="2"/>
          </p:cNvCxnSpPr>
          <p:nvPr/>
        </p:nvCxnSpPr>
        <p:spPr>
          <a:xfrm>
            <a:off x="5805921" y="2689897"/>
            <a:ext cx="948900" cy="1617300"/>
          </a:xfrm>
          <a:prstGeom prst="bentConnector4">
            <a:avLst>
              <a:gd fmla="val 251678" name="adj1"/>
              <a:gd fmla="val 114126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94" name="Google Shape;2494;p119"/>
          <p:cNvSpPr/>
          <p:nvPr/>
        </p:nvSpPr>
        <p:spPr>
          <a:xfrm>
            <a:off x="5544037" y="3452635"/>
            <a:ext cx="2421455" cy="854424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119"/>
          <p:cNvSpPr/>
          <p:nvPr/>
        </p:nvSpPr>
        <p:spPr>
          <a:xfrm>
            <a:off x="4705354" y="2499434"/>
            <a:ext cx="1100567" cy="38092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5" name="Google Shape;2495;p1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314" y="1532436"/>
            <a:ext cx="3822337" cy="2745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119"/>
          <p:cNvSpPr/>
          <p:nvPr/>
        </p:nvSpPr>
        <p:spPr>
          <a:xfrm flipH="1" rot="10800000">
            <a:off x="2011680" y="4082084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119">
            <a:hlinkClick action="ppaction://hlinksldjump" r:id="rId8"/>
          </p:cNvPr>
          <p:cNvSpPr/>
          <p:nvPr/>
        </p:nvSpPr>
        <p:spPr>
          <a:xfrm>
            <a:off x="7357055" y="611487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20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120"/>
          <p:cNvSpPr txBox="1"/>
          <p:nvPr/>
        </p:nvSpPr>
        <p:spPr>
          <a:xfrm>
            <a:off x="2800047" y="381964"/>
            <a:ext cx="439233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 </a:t>
            </a:r>
            <a:endParaRPr/>
          </a:p>
        </p:txBody>
      </p:sp>
      <p:pic>
        <p:nvPicPr>
          <p:cNvPr id="2510" name="Google Shape;251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512" name="Google Shape;2512;p120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And playing the game in the mobile!</a:t>
            </a:r>
            <a:endParaRPr/>
          </a:p>
        </p:txBody>
      </p:sp>
      <p:sp>
        <p:nvSpPr>
          <p:cNvPr id="2513" name="Google Shape;2513;p120">
            <a:hlinkClick action="ppaction://hlinksldjump" r:id="rId5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4" name="Google Shape;2514;p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049" y="1563116"/>
            <a:ext cx="1171739" cy="52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1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4056" y="2993068"/>
            <a:ext cx="1038370" cy="2000529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120"/>
          <p:cNvSpPr/>
          <p:nvPr/>
        </p:nvSpPr>
        <p:spPr>
          <a:xfrm flipH="1" rot="-5400000">
            <a:off x="1523483" y="2639760"/>
            <a:ext cx="404584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120"/>
          <p:cNvSpPr/>
          <p:nvPr/>
        </p:nvSpPr>
        <p:spPr>
          <a:xfrm flipH="1" rot="10800000">
            <a:off x="2420983" y="394970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8" name="Google Shape;2518;p1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9525" y="2080255"/>
            <a:ext cx="2105319" cy="42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1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04757" y="1563116"/>
            <a:ext cx="3059855" cy="4193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automáticamente" id="2520" name="Google Shape;2520;p1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6262394" y="1947728"/>
            <a:ext cx="534646" cy="95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12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121"/>
          <p:cNvSpPr txBox="1"/>
          <p:nvPr/>
        </p:nvSpPr>
        <p:spPr>
          <a:xfrm>
            <a:off x="2800047" y="381964"/>
            <a:ext cx="439233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Annex: Visual Studio Code tips</a:t>
            </a:r>
            <a:endParaRPr/>
          </a:p>
        </p:txBody>
      </p:sp>
      <p:pic>
        <p:nvPicPr>
          <p:cNvPr id="2533" name="Google Shape;253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121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Enable / disable Code Lens</a:t>
            </a:r>
            <a:endParaRPr/>
          </a:p>
        </p:txBody>
      </p:sp>
      <p:sp>
        <p:nvSpPr>
          <p:cNvPr id="2535" name="Google Shape;2535;p121">
            <a:hlinkClick action="ppaction://hlinksldjump" r:id="rId4"/>
          </p:cNvPr>
          <p:cNvSpPr/>
          <p:nvPr/>
        </p:nvSpPr>
        <p:spPr>
          <a:xfrm>
            <a:off x="7357055" y="6114873"/>
            <a:ext cx="1261872" cy="4160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6" name="Google Shape;2536;p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849" y="164179"/>
            <a:ext cx="639720" cy="6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21"/>
          <p:cNvPicPr preferRelativeResize="0"/>
          <p:nvPr/>
        </p:nvPicPr>
        <p:blipFill rotWithShape="1">
          <a:blip r:embed="rId7">
            <a:alphaModFix/>
          </a:blip>
          <a:srcRect b="91544" l="0" r="826" t="0"/>
          <a:stretch/>
        </p:blipFill>
        <p:spPr>
          <a:xfrm>
            <a:off x="456049" y="1519237"/>
            <a:ext cx="2607191" cy="32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121"/>
          <p:cNvPicPr preferRelativeResize="0"/>
          <p:nvPr/>
        </p:nvPicPr>
        <p:blipFill rotWithShape="1">
          <a:blip r:embed="rId7">
            <a:alphaModFix/>
          </a:blip>
          <a:srcRect b="0" l="0" r="55369" t="92987"/>
          <a:stretch/>
        </p:blipFill>
        <p:spPr>
          <a:xfrm>
            <a:off x="833351" y="1865433"/>
            <a:ext cx="1414549" cy="322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121"/>
          <p:cNvSpPr/>
          <p:nvPr/>
        </p:nvSpPr>
        <p:spPr>
          <a:xfrm flipH="1" rot="10800000">
            <a:off x="83820" y="1559856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121"/>
          <p:cNvSpPr/>
          <p:nvPr/>
        </p:nvSpPr>
        <p:spPr>
          <a:xfrm flipH="1" rot="10800000">
            <a:off x="610830" y="1928927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121"/>
          <p:cNvSpPr/>
          <p:nvPr/>
        </p:nvSpPr>
        <p:spPr>
          <a:xfrm flipH="1" rot="10800000">
            <a:off x="528843" y="4189196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121"/>
          <p:cNvSpPr/>
          <p:nvPr/>
        </p:nvSpPr>
        <p:spPr>
          <a:xfrm flipH="1" rot="10800000">
            <a:off x="833360" y="5768698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3" name="Google Shape;254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12214" y="1842200"/>
            <a:ext cx="4611409" cy="164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21"/>
          <p:cNvPicPr preferRelativeResize="0"/>
          <p:nvPr/>
        </p:nvPicPr>
        <p:blipFill rotWithShape="1">
          <a:blip r:embed="rId9">
            <a:alphaModFix/>
          </a:blip>
          <a:srcRect b="21385" l="0" r="0" t="0"/>
          <a:stretch/>
        </p:blipFill>
        <p:spPr>
          <a:xfrm>
            <a:off x="4212214" y="4021585"/>
            <a:ext cx="4643569" cy="1078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21"/>
          <p:cNvSpPr/>
          <p:nvPr/>
        </p:nvSpPr>
        <p:spPr>
          <a:xfrm flipH="1" rot="-5400000">
            <a:off x="6207801" y="3640597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6" name="Google Shape;2546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3751" y="2682965"/>
            <a:ext cx="1762371" cy="259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p121"/>
          <p:cNvPicPr preferRelativeResize="0"/>
          <p:nvPr/>
        </p:nvPicPr>
        <p:blipFill rotWithShape="1">
          <a:blip r:embed="rId11">
            <a:alphaModFix/>
          </a:blip>
          <a:srcRect b="0" l="0" r="21352" t="0"/>
          <a:stretch/>
        </p:blipFill>
        <p:spPr>
          <a:xfrm>
            <a:off x="1352484" y="5525981"/>
            <a:ext cx="2607191" cy="790685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p121"/>
          <p:cNvSpPr/>
          <p:nvPr/>
        </p:nvSpPr>
        <p:spPr>
          <a:xfrm flipH="1" rot="10800000">
            <a:off x="528843" y="338632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9" name="Google Shape;2549;p121"/>
          <p:cNvPicPr preferRelativeResize="0"/>
          <p:nvPr/>
        </p:nvPicPr>
        <p:blipFill rotWithShape="1">
          <a:blip r:embed="rId12">
            <a:alphaModFix/>
          </a:blip>
          <a:srcRect b="-3935" l="48495" r="32724" t="38344"/>
          <a:stretch/>
        </p:blipFill>
        <p:spPr>
          <a:xfrm>
            <a:off x="1143000" y="2263887"/>
            <a:ext cx="1137675" cy="3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121"/>
          <p:cNvSpPr/>
          <p:nvPr/>
        </p:nvSpPr>
        <p:spPr>
          <a:xfrm>
            <a:off x="4212225" y="5525975"/>
            <a:ext cx="4643400" cy="338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More information about </a:t>
            </a: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Codelens</a:t>
            </a: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ca-ES" sz="1600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1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897" y="3472352"/>
            <a:ext cx="2596575" cy="18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 rotWithShape="1">
          <a:blip r:embed="rId4">
            <a:alphaModFix/>
          </a:blip>
          <a:srcRect b="11409" l="5755" r="10899" t="7913"/>
          <a:stretch/>
        </p:blipFill>
        <p:spPr>
          <a:xfrm>
            <a:off x="3839450" y="3451324"/>
            <a:ext cx="1905266" cy="9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103" y="1092820"/>
            <a:ext cx="2972778" cy="375296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3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/>
          <p:nvPr/>
        </p:nvSpPr>
        <p:spPr>
          <a:xfrm flipH="1" rot="10800000">
            <a:off x="693206" y="3528964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3"/>
          <p:cNvSpPr/>
          <p:nvPr/>
        </p:nvSpPr>
        <p:spPr>
          <a:xfrm flipH="1" rot="-5400000">
            <a:off x="4943808" y="3065854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3"/>
          <p:cNvSpPr/>
          <p:nvPr/>
        </p:nvSpPr>
        <p:spPr>
          <a:xfrm flipH="1" rot="10800000">
            <a:off x="1067162" y="3964906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4407655" y="2510308"/>
            <a:ext cx="2116000" cy="338554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Our first person prefab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1274055" y="110546"/>
            <a:ext cx="666999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first person prefab. </a:t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 flipH="1" rot="10800000">
            <a:off x="5982913" y="4936760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3">
            <a:hlinkClick action="ppaction://hlinksldjump" r:id="rId8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12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22"/>
          <p:cNvSpPr txBox="1"/>
          <p:nvPr/>
        </p:nvSpPr>
        <p:spPr>
          <a:xfrm>
            <a:off x="2800047" y="381964"/>
            <a:ext cx="439233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Annex: Visual Studio Code tips</a:t>
            </a:r>
            <a:endParaRPr/>
          </a:p>
        </p:txBody>
      </p:sp>
      <p:pic>
        <p:nvPicPr>
          <p:cNvPr id="2563" name="Google Shape;256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122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Comment / uncomment lines / paragraphs </a:t>
            </a:r>
            <a:endParaRPr/>
          </a:p>
        </p:txBody>
      </p:sp>
      <p:sp>
        <p:nvSpPr>
          <p:cNvPr id="2565" name="Google Shape;2565;p122">
            <a:hlinkClick action="ppaction://hlinksldjump" r:id="rId4"/>
          </p:cNvPr>
          <p:cNvSpPr/>
          <p:nvPr/>
        </p:nvSpPr>
        <p:spPr>
          <a:xfrm>
            <a:off x="7357055" y="6114873"/>
            <a:ext cx="1261872" cy="4160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6" name="Google Shape;2566;p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849" y="164179"/>
            <a:ext cx="639720" cy="6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122"/>
          <p:cNvPicPr preferRelativeResize="0"/>
          <p:nvPr/>
        </p:nvPicPr>
        <p:blipFill rotWithShape="1">
          <a:blip r:embed="rId7">
            <a:alphaModFix/>
          </a:blip>
          <a:srcRect b="89633" l="0" r="2203" t="0"/>
          <a:stretch/>
        </p:blipFill>
        <p:spPr>
          <a:xfrm>
            <a:off x="718154" y="1553110"/>
            <a:ext cx="3381406" cy="34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22"/>
          <p:cNvPicPr preferRelativeResize="0"/>
          <p:nvPr/>
        </p:nvPicPr>
        <p:blipFill rotWithShape="1">
          <a:blip r:embed="rId7">
            <a:alphaModFix/>
          </a:blip>
          <a:srcRect b="0" l="0" r="0" t="82934"/>
          <a:stretch/>
        </p:blipFill>
        <p:spPr>
          <a:xfrm>
            <a:off x="1143001" y="2026914"/>
            <a:ext cx="3457575" cy="565696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122"/>
          <p:cNvSpPr/>
          <p:nvPr/>
        </p:nvSpPr>
        <p:spPr>
          <a:xfrm flipH="1" rot="10800000">
            <a:off x="251793" y="1614110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122"/>
          <p:cNvSpPr/>
          <p:nvPr/>
        </p:nvSpPr>
        <p:spPr>
          <a:xfrm flipH="1" rot="10800000">
            <a:off x="799525" y="2211775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1" name="Google Shape;2571;p1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5278" y="2823527"/>
            <a:ext cx="6306430" cy="127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1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75278" y="4287044"/>
            <a:ext cx="6211167" cy="134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122"/>
          <p:cNvSpPr/>
          <p:nvPr/>
        </p:nvSpPr>
        <p:spPr>
          <a:xfrm flipH="1" rot="-5400000">
            <a:off x="4476042" y="400206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1861" y="1113150"/>
            <a:ext cx="2702841" cy="82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147985"/>
            <a:ext cx="2231890" cy="191626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1274055" y="110546"/>
            <a:ext cx="666999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first person prefab. </a:t>
            </a:r>
            <a:endParaRPr/>
          </a:p>
        </p:txBody>
      </p:sp>
      <p:pic>
        <p:nvPicPr>
          <p:cNvPr id="327" name="Google Shape;32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 rotWithShape="1">
          <a:blip r:embed="rId7">
            <a:alphaModFix/>
          </a:blip>
          <a:srcRect b="0" l="0" r="0" t="14728"/>
          <a:stretch/>
        </p:blipFill>
        <p:spPr>
          <a:xfrm>
            <a:off x="3161861" y="1973579"/>
            <a:ext cx="2703946" cy="37712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/>
          <p:nvPr/>
        </p:nvSpPr>
        <p:spPr>
          <a:xfrm>
            <a:off x="3161861" y="1113149"/>
            <a:ext cx="2702841" cy="825595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4"/>
          <p:cNvSpPr/>
          <p:nvPr/>
        </p:nvSpPr>
        <p:spPr>
          <a:xfrm>
            <a:off x="562425" y="2615082"/>
            <a:ext cx="2110987" cy="220572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24"/>
          <p:cNvCxnSpPr>
            <a:stCxn id="331" idx="3"/>
            <a:endCxn id="330" idx="1"/>
          </p:cNvCxnSpPr>
          <p:nvPr/>
        </p:nvCxnSpPr>
        <p:spPr>
          <a:xfrm flipH="1" rot="10800000">
            <a:off x="2673412" y="1525968"/>
            <a:ext cx="488400" cy="11994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33" name="Google Shape;33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049" y="3187892"/>
            <a:ext cx="2244067" cy="231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 rotWithShape="1">
          <a:blip r:embed="rId9">
            <a:alphaModFix/>
          </a:blip>
          <a:srcRect b="0" l="0" r="0" t="50000"/>
          <a:stretch/>
        </p:blipFill>
        <p:spPr>
          <a:xfrm>
            <a:off x="6478418" y="2321508"/>
            <a:ext cx="2284581" cy="124032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4"/>
          <p:cNvSpPr/>
          <p:nvPr/>
        </p:nvSpPr>
        <p:spPr>
          <a:xfrm>
            <a:off x="6478418" y="3659022"/>
            <a:ext cx="2284582" cy="46166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Try unchecking Use Gravity. What’s the difference?</a:t>
            </a:r>
            <a:endParaRPr/>
          </a:p>
        </p:txBody>
      </p:sp>
      <p:sp>
        <p:nvSpPr>
          <p:cNvPr id="336" name="Google Shape;336;p24"/>
          <p:cNvSpPr/>
          <p:nvPr/>
        </p:nvSpPr>
        <p:spPr>
          <a:xfrm flipH="1" rot="10800000">
            <a:off x="6068502" y="2835654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4"/>
          <p:cNvSpPr/>
          <p:nvPr/>
        </p:nvSpPr>
        <p:spPr>
          <a:xfrm flipH="1">
            <a:off x="4386532" y="1523634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4">
            <a:hlinkClick action="ppaction://hlinksldjump" r:id="rId10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2171651" y="213246"/>
            <a:ext cx="547070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person: </a:t>
            </a: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Playing the game!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77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/>
          <p:nvPr/>
        </p:nvSpPr>
        <p:spPr>
          <a:xfrm>
            <a:off x="456050" y="1014430"/>
            <a:ext cx="8232000" cy="1469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Attention.- How to solve: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Unity error </a:t>
            </a:r>
            <a:r>
              <a:rPr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CS0619: 'GUITexture' is obsolete: 'GUITexture has been removed. Use UI.Image instead.'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nity Component at index 2 could not be loaded when loading gameobject 'Main Camera'. Removing it!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5"/>
          <p:cNvSpPr/>
          <p:nvPr/>
        </p:nvSpPr>
        <p:spPr>
          <a:xfrm>
            <a:off x="592224" y="4030990"/>
            <a:ext cx="3445200" cy="19698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System;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UnityEngine;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UnityEngine.SceneManagement;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UnityStandardAssets.CrossPlatformInput;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UnityEngine.UI;  // For the Text 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// [RequireComponent(typeof (UI.Text))]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public class ForcedReset : MonoBehaviour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// More code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2499808" y="3899035"/>
            <a:ext cx="1449300" cy="338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ForcedReset.cs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4387325" y="3045900"/>
            <a:ext cx="4414500" cy="29574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 System;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 UnityEngine;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 UnityEngine.UI;  // For the Text class</a:t>
            </a:r>
            <a:endParaRPr b="1" sz="1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namespace UnityStandardAssets.Utility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    public class SimpleActivatorMenu : MonoBehaviour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    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        // An incredibly simple menu which, when given references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        // to gameobjects in the scene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        // </a:t>
            </a:r>
            <a:r>
              <a:rPr b="1" lang="ca-E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public GUIText camSwitchButton;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      </a:t>
            </a:r>
            <a:r>
              <a:rPr b="1" lang="ca-E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public Text camSwitchButton;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        public GameObject[] objects;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// More code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6242213" y="2887249"/>
            <a:ext cx="2266500" cy="338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SimpleActivatorMenu.cs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5">
            <a:hlinkClick action="ppaction://hlinksldjump" r:id="rId5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5"/>
          <p:cNvSpPr/>
          <p:nvPr/>
        </p:nvSpPr>
        <p:spPr>
          <a:xfrm flipH="1" rot="10800000">
            <a:off x="202036" y="4819975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5"/>
          <p:cNvSpPr/>
          <p:nvPr/>
        </p:nvSpPr>
        <p:spPr>
          <a:xfrm flipH="1" rot="10800000">
            <a:off x="4408604" y="5215535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25"/>
          <p:cNvPicPr preferRelativeResize="0"/>
          <p:nvPr/>
        </p:nvPicPr>
        <p:blipFill rotWithShape="1">
          <a:blip r:embed="rId7">
            <a:alphaModFix/>
          </a:blip>
          <a:srcRect b="68356" l="0" r="3864" t="0"/>
          <a:stretch/>
        </p:blipFill>
        <p:spPr>
          <a:xfrm>
            <a:off x="456050" y="2642700"/>
            <a:ext cx="1611625" cy="8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 rotWithShape="1">
          <a:blip r:embed="rId7">
            <a:alphaModFix/>
          </a:blip>
          <a:srcRect b="0" l="-7390" r="34504" t="92706"/>
          <a:stretch/>
        </p:blipFill>
        <p:spPr>
          <a:xfrm>
            <a:off x="699475" y="3492675"/>
            <a:ext cx="1538325" cy="2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5"/>
          <p:cNvSpPr/>
          <p:nvPr/>
        </p:nvSpPr>
        <p:spPr>
          <a:xfrm flipH="1" rot="10800000">
            <a:off x="619621" y="353429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5"/>
          <p:cNvSpPr/>
          <p:nvPr/>
        </p:nvSpPr>
        <p:spPr>
          <a:xfrm flipH="1" rot="10800000">
            <a:off x="3991629" y="3492685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587076" y="6238250"/>
            <a:ext cx="5707200" cy="338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Another solution for this problems </a:t>
            </a:r>
            <a:r>
              <a:rPr b="1" lang="ca-ES" sz="1600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1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>
            <a:off x="2171651" y="213246"/>
            <a:ext cx="547070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person: </a:t>
            </a:r>
            <a:r>
              <a:rPr b="1" lang="ca-E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Playing the game!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77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7787" y="2393502"/>
            <a:ext cx="4128447" cy="340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3883" y="2579783"/>
            <a:ext cx="1190452" cy="40390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/>
          <p:nvPr/>
        </p:nvSpPr>
        <p:spPr>
          <a:xfrm>
            <a:off x="456049" y="1170921"/>
            <a:ext cx="7256405" cy="109748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Char char="•"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Run the game, move across the ground using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arrows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w-a-s-d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keys or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space bar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Char char="•"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After a few moments of playing… try to exit from the play mode! </a:t>
            </a:r>
            <a:endParaRPr/>
          </a:p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Char char="•"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Could be this keys can help you: </a:t>
            </a:r>
            <a:endParaRPr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5340" y="1079156"/>
            <a:ext cx="710683" cy="64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38688" y="1741783"/>
            <a:ext cx="647335" cy="59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07004" y="5098354"/>
            <a:ext cx="1243013" cy="82978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6">
            <a:hlinkClick action="ppaction://hlinksldjump" r:id="rId10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825320"/>
            <a:ext cx="2828925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7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7"/>
          <p:cNvSpPr txBox="1"/>
          <p:nvPr/>
        </p:nvSpPr>
        <p:spPr>
          <a:xfrm>
            <a:off x="2089675" y="333792"/>
            <a:ext cx="4442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400" name="Google Shape;40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7"/>
          <p:cNvSpPr/>
          <p:nvPr/>
        </p:nvSpPr>
        <p:spPr>
          <a:xfrm>
            <a:off x="456049" y="1054580"/>
            <a:ext cx="79365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Destroy the ball. The script on the first person character</a:t>
            </a:r>
            <a:endParaRPr/>
          </a:p>
        </p:txBody>
      </p:sp>
      <p:pic>
        <p:nvPicPr>
          <p:cNvPr id="403" name="Google Shape;403;p27"/>
          <p:cNvPicPr preferRelativeResize="0"/>
          <p:nvPr/>
        </p:nvPicPr>
        <p:blipFill rotWithShape="1">
          <a:blip r:embed="rId6">
            <a:alphaModFix/>
          </a:blip>
          <a:srcRect b="9313" l="0" r="9148" t="0"/>
          <a:stretch/>
        </p:blipFill>
        <p:spPr>
          <a:xfrm>
            <a:off x="3957212" y="2241149"/>
            <a:ext cx="2016946" cy="10801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7"/>
          <p:cNvSpPr/>
          <p:nvPr/>
        </p:nvSpPr>
        <p:spPr>
          <a:xfrm>
            <a:off x="3933139" y="1844700"/>
            <a:ext cx="4512000" cy="3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game object: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first person character</a:t>
            </a:r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3957212" y="3529347"/>
            <a:ext cx="4512000" cy="62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ca-ES" sz="1633">
                <a:solidFill>
                  <a:srgbClr val="002060"/>
                </a:solidFill>
              </a:rPr>
              <a:t>script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to manage the first person character: </a:t>
            </a:r>
            <a:r>
              <a:rPr b="1"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RigidbodyFirstPersonController</a:t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7"/>
          <p:cNvSpPr/>
          <p:nvPr/>
        </p:nvSpPr>
        <p:spPr>
          <a:xfrm flipH="1" rot="10800000">
            <a:off x="684879" y="4169990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/>
          <p:nvPr/>
        </p:nvSpPr>
        <p:spPr>
          <a:xfrm flipH="1" rot="10800000">
            <a:off x="674780" y="4909530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7"/>
          <p:cNvSpPr/>
          <p:nvPr/>
        </p:nvSpPr>
        <p:spPr>
          <a:xfrm flipH="1">
            <a:off x="5669170" y="273922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7">
            <a:hlinkClick action="ppaction://hlinksldjump" r:id="rId7"/>
          </p:cNvPr>
          <p:cNvSpPr/>
          <p:nvPr/>
        </p:nvSpPr>
        <p:spPr>
          <a:xfrm>
            <a:off x="7539957" y="6091093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74271" y="4276228"/>
            <a:ext cx="4429743" cy="148610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/>
          <p:nvPr/>
        </p:nvSpPr>
        <p:spPr>
          <a:xfrm flipH="1">
            <a:off x="7959114" y="501928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/>
          <p:nvPr/>
        </p:nvSpPr>
        <p:spPr>
          <a:xfrm>
            <a:off x="1860829" y="3248852"/>
            <a:ext cx="5229000" cy="149670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8"/>
          <p:cNvSpPr txBox="1"/>
          <p:nvPr/>
        </p:nvSpPr>
        <p:spPr>
          <a:xfrm>
            <a:off x="2089675" y="333792"/>
            <a:ext cx="4442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425" name="Google Shape;4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8"/>
          <p:cNvSpPr/>
          <p:nvPr/>
        </p:nvSpPr>
        <p:spPr>
          <a:xfrm>
            <a:off x="570887" y="995886"/>
            <a:ext cx="79365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Destroy the ball. </a:t>
            </a:r>
            <a:r>
              <a:rPr b="1" lang="ca-ES" sz="1633">
                <a:solidFill>
                  <a:srgbClr val="002060"/>
                </a:solidFill>
              </a:rPr>
              <a:t>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code on the first person character script</a:t>
            </a: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1462427" y="2163171"/>
            <a:ext cx="6776700" cy="28392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namespace UnityStandardAssets.Characters.FirstPerson{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[RequireComponent(typeof (Rigidbody))]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[RequireComponent(typeof (CapsuleCollider))]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class RigidbodyFirstPersonController : MonoBehaviour 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private void OnCollisionEnter(Collision collision)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if (collision.gameObject.tag == "</a:t>
            </a:r>
            <a:r>
              <a:rPr b="1" lang="ca-ES" sz="1600">
                <a:solidFill>
                  <a:srgbClr val="002060"/>
                </a:solidFill>
              </a:rPr>
              <a:t>RedStoneTag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")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print("Xoc amb la bola roja!!!");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Destroy(collision.gameObject);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More code  …</a:t>
            </a: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1478643" y="1454018"/>
            <a:ext cx="4512000" cy="62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 to manage the first person character: </a:t>
            </a:r>
            <a:r>
              <a:rPr b="1"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RigidbodyFirstPersonController</a:t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28"/>
          <p:cNvGrpSpPr/>
          <p:nvPr/>
        </p:nvGrpSpPr>
        <p:grpSpPr>
          <a:xfrm>
            <a:off x="6199136" y="1453862"/>
            <a:ext cx="757896" cy="643413"/>
            <a:chOff x="5390247" y="4943978"/>
            <a:chExt cx="923925" cy="859029"/>
          </a:xfrm>
        </p:grpSpPr>
        <p:pic>
          <p:nvPicPr>
            <p:cNvPr id="431" name="Google Shape;431;p28"/>
            <p:cNvPicPr preferRelativeResize="0"/>
            <p:nvPr/>
          </p:nvPicPr>
          <p:blipFill rotWithShape="1">
            <a:blip r:embed="rId5">
              <a:alphaModFix/>
            </a:blip>
            <a:srcRect b="0" l="0" r="0" t="77006"/>
            <a:stretch/>
          </p:blipFill>
          <p:spPr>
            <a:xfrm>
              <a:off x="5390247" y="5579619"/>
              <a:ext cx="923925" cy="223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8"/>
            <p:cNvPicPr preferRelativeResize="0"/>
            <p:nvPr/>
          </p:nvPicPr>
          <p:blipFill rotWithShape="1">
            <a:blip r:embed="rId5">
              <a:alphaModFix/>
            </a:blip>
            <a:srcRect b="36326" l="0" r="0" t="0"/>
            <a:stretch/>
          </p:blipFill>
          <p:spPr>
            <a:xfrm>
              <a:off x="5390247" y="4943978"/>
              <a:ext cx="923925" cy="6186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3" name="Google Shape;433;p28"/>
          <p:cNvCxnSpPr>
            <a:stCxn id="422" idx="3"/>
            <a:endCxn id="434" idx="3"/>
          </p:cNvCxnSpPr>
          <p:nvPr/>
        </p:nvCxnSpPr>
        <p:spPr>
          <a:xfrm flipH="1">
            <a:off x="6933229" y="3997202"/>
            <a:ext cx="156600" cy="1837800"/>
          </a:xfrm>
          <a:prstGeom prst="bentConnector3">
            <a:avLst>
              <a:gd fmla="val -15205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35" name="Google Shape;43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7535" y="5483328"/>
            <a:ext cx="826631" cy="703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8">
            <a:hlinkClick action="ppaction://hlinksldjump" r:id="rId7"/>
          </p:cNvPr>
          <p:cNvSpPr/>
          <p:nvPr/>
        </p:nvSpPr>
        <p:spPr>
          <a:xfrm>
            <a:off x="7539957" y="6091093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4175" y="5468707"/>
            <a:ext cx="4088959" cy="73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761" y="2179740"/>
            <a:ext cx="3704240" cy="250067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9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450" name="Google Shape;45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9"/>
          <p:cNvSpPr/>
          <p:nvPr/>
        </p:nvSpPr>
        <p:spPr>
          <a:xfrm>
            <a:off x="456049" y="995886"/>
            <a:ext cx="793643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Destroy the ball. </a:t>
            </a:r>
            <a:endParaRPr/>
          </a:p>
        </p:txBody>
      </p:sp>
      <p:sp>
        <p:nvSpPr>
          <p:cNvPr id="453" name="Google Shape;453;p29">
            <a:hlinkClick action="ppaction://hlinksldjump" r:id="rId6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2179740"/>
            <a:ext cx="3962400" cy="249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55542" y="3785430"/>
            <a:ext cx="1337452" cy="892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"/>
          <p:cNvSpPr/>
          <p:nvPr/>
        </p:nvSpPr>
        <p:spPr>
          <a:xfrm>
            <a:off x="609548" y="4673727"/>
            <a:ext cx="4910172" cy="2548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0"/>
          <p:cNvSpPr/>
          <p:nvPr/>
        </p:nvSpPr>
        <p:spPr>
          <a:xfrm>
            <a:off x="635335" y="3693039"/>
            <a:ext cx="4910172" cy="2548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075" y="1844863"/>
            <a:ext cx="340995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0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0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471" name="Google Shape;4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0"/>
          <p:cNvSpPr/>
          <p:nvPr/>
        </p:nvSpPr>
        <p:spPr>
          <a:xfrm>
            <a:off x="570887" y="995886"/>
            <a:ext cx="793643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Follow the First Person Character after colliding with it</a:t>
            </a:r>
            <a:endParaRPr/>
          </a:p>
        </p:txBody>
      </p:sp>
      <p:sp>
        <p:nvSpPr>
          <p:cNvPr id="474" name="Google Shape;474;p30"/>
          <p:cNvSpPr/>
          <p:nvPr/>
        </p:nvSpPr>
        <p:spPr>
          <a:xfrm>
            <a:off x="570887" y="1420375"/>
            <a:ext cx="7936438" cy="34362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game objects: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Tag the blue stone </a:t>
            </a:r>
            <a:endParaRPr/>
          </a:p>
        </p:txBody>
      </p:sp>
      <p:pic>
        <p:nvPicPr>
          <p:cNvPr id="475" name="Google Shape;47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293" y="1874241"/>
            <a:ext cx="7905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0"/>
          <p:cNvSpPr/>
          <p:nvPr/>
        </p:nvSpPr>
        <p:spPr>
          <a:xfrm>
            <a:off x="603781" y="2841437"/>
            <a:ext cx="7936438" cy="34362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scripts: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RigidbodyFirstPersonController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0"/>
          <p:cNvSpPr/>
          <p:nvPr/>
        </p:nvSpPr>
        <p:spPr>
          <a:xfrm>
            <a:off x="603781" y="3400633"/>
            <a:ext cx="5727069" cy="156966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Add the next code into the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OnCollisionEnte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 method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if (collision.gameObject.tag == "BlueStoneTag")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blueStone.SendMessage("Follow");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And add the next attribute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GameObject blueStone; </a:t>
            </a:r>
            <a:endParaRPr/>
          </a:p>
        </p:txBody>
      </p:sp>
      <p:sp>
        <p:nvSpPr>
          <p:cNvPr id="478" name="Google Shape;478;p30"/>
          <p:cNvSpPr/>
          <p:nvPr/>
        </p:nvSpPr>
        <p:spPr>
          <a:xfrm>
            <a:off x="1655351" y="2314300"/>
            <a:ext cx="3290700" cy="27420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30"/>
          <p:cNvCxnSpPr>
            <a:stCxn id="478" idx="3"/>
            <a:endCxn id="467" idx="3"/>
          </p:cNvCxnSpPr>
          <p:nvPr/>
        </p:nvCxnSpPr>
        <p:spPr>
          <a:xfrm>
            <a:off x="4946051" y="2451400"/>
            <a:ext cx="599400" cy="1368900"/>
          </a:xfrm>
          <a:prstGeom prst="bentConnector3">
            <a:avLst>
              <a:gd fmla="val 13973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480" name="Google Shape;480;p30"/>
          <p:cNvGrpSpPr/>
          <p:nvPr/>
        </p:nvGrpSpPr>
        <p:grpSpPr>
          <a:xfrm>
            <a:off x="6766264" y="3438894"/>
            <a:ext cx="978879" cy="888343"/>
            <a:chOff x="5390247" y="4943978"/>
            <a:chExt cx="923925" cy="859029"/>
          </a:xfrm>
        </p:grpSpPr>
        <p:pic>
          <p:nvPicPr>
            <p:cNvPr id="481" name="Google Shape;481;p30"/>
            <p:cNvPicPr preferRelativeResize="0"/>
            <p:nvPr/>
          </p:nvPicPr>
          <p:blipFill rotWithShape="1">
            <a:blip r:embed="rId7">
              <a:alphaModFix/>
            </a:blip>
            <a:srcRect b="0" l="0" r="0" t="77007"/>
            <a:stretch/>
          </p:blipFill>
          <p:spPr>
            <a:xfrm>
              <a:off x="5390247" y="5579619"/>
              <a:ext cx="923925" cy="223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30"/>
            <p:cNvPicPr preferRelativeResize="0"/>
            <p:nvPr/>
          </p:nvPicPr>
          <p:blipFill rotWithShape="1">
            <a:blip r:embed="rId7">
              <a:alphaModFix/>
            </a:blip>
            <a:srcRect b="36326" l="0" r="0" t="0"/>
            <a:stretch/>
          </p:blipFill>
          <p:spPr>
            <a:xfrm>
              <a:off x="5390247" y="4943978"/>
              <a:ext cx="923925" cy="6186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3" name="Google Shape;48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2937" y="5152567"/>
            <a:ext cx="3389316" cy="16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4353" y="5690061"/>
            <a:ext cx="2945929" cy="67540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0"/>
          <p:cNvSpPr/>
          <p:nvPr/>
        </p:nvSpPr>
        <p:spPr>
          <a:xfrm flipH="1" rot="10800000">
            <a:off x="3954088" y="5969373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30"/>
          <p:cNvCxnSpPr>
            <a:stCxn id="466" idx="3"/>
            <a:endCxn id="487" idx="3"/>
          </p:cNvCxnSpPr>
          <p:nvPr/>
        </p:nvCxnSpPr>
        <p:spPr>
          <a:xfrm>
            <a:off x="5519720" y="4801136"/>
            <a:ext cx="2352600" cy="924000"/>
          </a:xfrm>
          <a:prstGeom prst="bentConnector3">
            <a:avLst>
              <a:gd fmla="val 10971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7" name="Google Shape;487;p30"/>
          <p:cNvSpPr/>
          <p:nvPr/>
        </p:nvSpPr>
        <p:spPr>
          <a:xfrm>
            <a:off x="4581475" y="5597768"/>
            <a:ext cx="3290778" cy="2548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7748" y="3395742"/>
            <a:ext cx="3611824" cy="8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5380" y="2836936"/>
            <a:ext cx="1457528" cy="154326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1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502" name="Google Shape;50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1"/>
          <p:cNvSpPr/>
          <p:nvPr/>
        </p:nvSpPr>
        <p:spPr>
          <a:xfrm>
            <a:off x="570887" y="995886"/>
            <a:ext cx="793643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Follow the First Person Character after colliding with it</a:t>
            </a:r>
            <a:endParaRPr/>
          </a:p>
        </p:txBody>
      </p:sp>
      <p:pic>
        <p:nvPicPr>
          <p:cNvPr id="505" name="Google Shape;50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6840" y="2444351"/>
            <a:ext cx="3600371" cy="86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1"/>
          <p:cNvPicPr preferRelativeResize="0"/>
          <p:nvPr/>
        </p:nvPicPr>
        <p:blipFill rotWithShape="1">
          <a:blip r:embed="rId8">
            <a:alphaModFix/>
          </a:blip>
          <a:srcRect b="0" l="7448" r="0" t="0"/>
          <a:stretch/>
        </p:blipFill>
        <p:spPr>
          <a:xfrm>
            <a:off x="8385234" y="2537269"/>
            <a:ext cx="731691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1"/>
          <p:cNvSpPr/>
          <p:nvPr/>
        </p:nvSpPr>
        <p:spPr>
          <a:xfrm>
            <a:off x="3048524" y="3124200"/>
            <a:ext cx="951976" cy="1114063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1"/>
          <p:cNvSpPr/>
          <p:nvPr/>
        </p:nvSpPr>
        <p:spPr>
          <a:xfrm>
            <a:off x="4686840" y="3367225"/>
            <a:ext cx="3624194" cy="871038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31"/>
          <p:cNvCxnSpPr>
            <a:stCxn id="508" idx="1"/>
            <a:endCxn id="507" idx="3"/>
          </p:cNvCxnSpPr>
          <p:nvPr/>
        </p:nvCxnSpPr>
        <p:spPr>
          <a:xfrm rot="10800000">
            <a:off x="4000440" y="3681244"/>
            <a:ext cx="686400" cy="1215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10" name="Google Shape;510;p31"/>
          <p:cNvSpPr/>
          <p:nvPr/>
        </p:nvSpPr>
        <p:spPr>
          <a:xfrm>
            <a:off x="570887" y="1525240"/>
            <a:ext cx="7936438" cy="338554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scripts: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StoneController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5727" y="2487521"/>
            <a:ext cx="1855722" cy="17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1"/>
          <p:cNvSpPr/>
          <p:nvPr/>
        </p:nvSpPr>
        <p:spPr>
          <a:xfrm flipH="1" rot="10800000">
            <a:off x="2343658" y="4084370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5105" y="4657352"/>
            <a:ext cx="2945929" cy="67540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1"/>
          <p:cNvSpPr/>
          <p:nvPr/>
        </p:nvSpPr>
        <p:spPr>
          <a:xfrm flipH="1" rot="5400000">
            <a:off x="6801358" y="4289853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587521" y="164521"/>
            <a:ext cx="686880" cy="71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481" y="275947"/>
            <a:ext cx="524433" cy="54752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2089935" y="310143"/>
            <a:ext cx="4441590" cy="489352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177"/>
              <a:buFont typeface="Arial"/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075" y="334117"/>
            <a:ext cx="914445" cy="37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917125" y="1273529"/>
            <a:ext cx="5712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275">
            <a:noAutofit/>
          </a:bodyPr>
          <a:lstStyle/>
          <a:p>
            <a:pPr indent="-311045" lvl="0" marL="311045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First person games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045" lvl="0" marL="311045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Third person games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045" lvl="0" marL="311045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game with scenes 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045" lvl="0" marL="311045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Building a game for the Android platform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044" lvl="0" marL="311044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Destroy stones game</a:t>
            </a:r>
            <a:endParaRPr b="1" sz="2000">
              <a:solidFill>
                <a:srgbClr val="002060"/>
              </a:solidFill>
            </a:endParaRPr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b="1" lang="ca-ES" sz="2000" u="sng">
                <a:solidFill>
                  <a:srgbClr val="002060"/>
                </a:solidFill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Destroy stones with scenes</a:t>
            </a:r>
            <a:endParaRPr b="1" sz="2000" u="sng">
              <a:solidFill>
                <a:srgbClr val="002060"/>
              </a:solidFill>
            </a:endParaRPr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ca-ES" sz="2000" u="sng">
                <a:solidFill>
                  <a:srgbClr val="002060"/>
                </a:solidFill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Destroy stones game with</a:t>
            </a: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Android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045" lvl="0" marL="311045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Annexes: </a:t>
            </a:r>
            <a:endParaRPr/>
          </a:p>
          <a:p>
            <a:pPr indent="-311045" lvl="1" marL="768245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i="0" lang="ca-ES" sz="2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Studio Code tips</a:t>
            </a:r>
            <a:endParaRPr b="1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045" lvl="1" marL="768245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i="0" lang="ca-ES" sz="2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control versions</a:t>
            </a:r>
            <a:endParaRPr b="1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5855" lvl="1" marL="984974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14"/>
              <a:buFont typeface="Arial"/>
              <a:buNone/>
            </a:pPr>
            <a:r>
              <a:t/>
            </a:r>
            <a:endParaRPr b="1" i="1" sz="1814" u="none" cap="none" strike="noStrike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5856" lvl="0" marL="31104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14"/>
              <a:buFont typeface="Arial"/>
              <a:buNone/>
            </a:pPr>
            <a:r>
              <a:t/>
            </a:r>
            <a:endParaRPr b="1" i="1" sz="1814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5856" lvl="0" marL="31104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14"/>
              <a:buFont typeface="Arial"/>
              <a:buNone/>
            </a:pPr>
            <a:r>
              <a:t/>
            </a:r>
            <a:endParaRPr b="1" i="1" sz="1814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5856" lvl="0" marL="31104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14"/>
              <a:buFont typeface="Arial"/>
              <a:buNone/>
            </a:pPr>
            <a:r>
              <a:t/>
            </a:r>
            <a:endParaRPr b="1" i="1" sz="1814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2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527" name="Google Shape;5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2"/>
          <p:cNvSpPr/>
          <p:nvPr/>
        </p:nvSpPr>
        <p:spPr>
          <a:xfrm>
            <a:off x="587103" y="973977"/>
            <a:ext cx="793643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Follow the First Person Character after colliding with it</a:t>
            </a:r>
            <a:endParaRPr/>
          </a:p>
        </p:txBody>
      </p:sp>
      <p:sp>
        <p:nvSpPr>
          <p:cNvPr id="530" name="Google Shape;530;p32"/>
          <p:cNvSpPr/>
          <p:nvPr/>
        </p:nvSpPr>
        <p:spPr>
          <a:xfrm>
            <a:off x="603781" y="1410200"/>
            <a:ext cx="7936438" cy="338554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script: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StoneController.  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 Follow and LateUpdate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2"/>
          <p:cNvSpPr/>
          <p:nvPr/>
        </p:nvSpPr>
        <p:spPr>
          <a:xfrm>
            <a:off x="603781" y="1833737"/>
            <a:ext cx="7936437" cy="486287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StoneController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: MonoBehaviour {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To follow an object keeping an offset distance</a:t>
            </a:r>
            <a:endParaRPr b="0" i="0" sz="15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GameObject target</a:t>
            </a:r>
            <a:r>
              <a:rPr b="0" i="0" lang="ca-E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; // The first person object to follow</a:t>
            </a:r>
            <a:endParaRPr b="0" i="0" sz="15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private Vector3 offset</a:t>
            </a:r>
            <a:r>
              <a:rPr b="0" i="0" lang="ca-E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; // The distance</a:t>
            </a:r>
            <a:endParaRPr b="0" i="0" sz="15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private bool following = false</a:t>
            </a:r>
            <a:r>
              <a:rPr b="0" i="0" lang="ca-E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;  </a:t>
            </a:r>
            <a:r>
              <a:rPr b="1" i="0" lang="ca-E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private Rigidbody rigidBody;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// Use this for initialization</a:t>
            </a:r>
            <a:endParaRPr sz="15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4926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Start()  { 	rigidBody = GetComponent&lt;Rigidbody&gt;();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// Update is called once per frame</a:t>
            </a:r>
            <a:endParaRPr sz="15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void Update() { }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Follow() { 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Initial values when a message is sent to Follow</a:t>
            </a:r>
            <a:endParaRPr sz="15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offset = transform.position - target.transform.position;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following = true;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}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void LateUpdate() { 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To move the càmera AFTER the sphere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if (following){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To update the position of the camera AFTER the  update of the sphere</a:t>
            </a:r>
            <a:endParaRPr sz="15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transform.position = target.transform.position + offset;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32" name="Google Shape;532;p32"/>
          <p:cNvSpPr/>
          <p:nvPr/>
        </p:nvSpPr>
        <p:spPr>
          <a:xfrm>
            <a:off x="1009622" y="3972821"/>
            <a:ext cx="6617998" cy="98693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2"/>
          <p:cNvSpPr/>
          <p:nvPr/>
        </p:nvSpPr>
        <p:spPr>
          <a:xfrm>
            <a:off x="1009622" y="5015122"/>
            <a:ext cx="6617998" cy="140775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2"/>
          <p:cNvSpPr/>
          <p:nvPr/>
        </p:nvSpPr>
        <p:spPr>
          <a:xfrm flipH="1" rot="10800000">
            <a:off x="485537" y="4330203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2"/>
          <p:cNvSpPr/>
          <p:nvPr/>
        </p:nvSpPr>
        <p:spPr>
          <a:xfrm flipH="1" rot="10800000">
            <a:off x="505458" y="5492253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3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3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548" name="Google Shape;5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3"/>
          <p:cNvSpPr/>
          <p:nvPr/>
        </p:nvSpPr>
        <p:spPr>
          <a:xfrm>
            <a:off x="587103" y="1061655"/>
            <a:ext cx="793643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Follow the First Person Character after colliding with it</a:t>
            </a:r>
            <a:endParaRPr/>
          </a:p>
        </p:txBody>
      </p:sp>
      <p:pic>
        <p:nvPicPr>
          <p:cNvPr id="551" name="Google Shape;55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4261" y="1808416"/>
            <a:ext cx="2163717" cy="241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4103" y="1750318"/>
            <a:ext cx="1987297" cy="250138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3"/>
          <p:cNvSpPr/>
          <p:nvPr/>
        </p:nvSpPr>
        <p:spPr>
          <a:xfrm>
            <a:off x="5472658" y="3926075"/>
            <a:ext cx="1850186" cy="58477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OnCollisionEnte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3"/>
          <p:cNvSpPr/>
          <p:nvPr/>
        </p:nvSpPr>
        <p:spPr>
          <a:xfrm>
            <a:off x="1548358" y="3926076"/>
            <a:ext cx="1850186" cy="58477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Before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OnCollisionEnte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4"/>
          <p:cNvSpPr txBox="1"/>
          <p:nvPr/>
        </p:nvSpPr>
        <p:spPr>
          <a:xfrm>
            <a:off x="2821195" y="228486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567" name="Google Shape;56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4"/>
          <p:cNvSpPr/>
          <p:nvPr/>
        </p:nvSpPr>
        <p:spPr>
          <a:xfrm>
            <a:off x="570887" y="995886"/>
            <a:ext cx="793643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Making an impulse to the yellow stone after colliding with it</a:t>
            </a:r>
            <a:endParaRPr/>
          </a:p>
        </p:txBody>
      </p:sp>
      <p:pic>
        <p:nvPicPr>
          <p:cNvPr id="570" name="Google Shape;570;p34"/>
          <p:cNvPicPr preferRelativeResize="0"/>
          <p:nvPr/>
        </p:nvPicPr>
        <p:blipFill rotWithShape="1">
          <a:blip r:embed="rId5">
            <a:alphaModFix/>
          </a:blip>
          <a:srcRect b="32011" l="18156" r="15568" t="1"/>
          <a:stretch/>
        </p:blipFill>
        <p:spPr>
          <a:xfrm>
            <a:off x="2541262" y="4177876"/>
            <a:ext cx="4485664" cy="143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0808" y="2722853"/>
            <a:ext cx="2848143" cy="717233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4">
            <a:hlinkClick action="ppaction://hlinksldjump" r:id="rId7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875" y="1587598"/>
            <a:ext cx="2848150" cy="185246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4"/>
          <p:cNvSpPr/>
          <p:nvPr/>
        </p:nvSpPr>
        <p:spPr>
          <a:xfrm flipH="1" rot="10800000">
            <a:off x="645037" y="277792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4"/>
          <p:cNvSpPr/>
          <p:nvPr/>
        </p:nvSpPr>
        <p:spPr>
          <a:xfrm flipH="1" rot="10800000">
            <a:off x="3419037" y="319259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75" y="4238623"/>
            <a:ext cx="2848150" cy="185246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5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589" name="Google Shape;58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5"/>
          <p:cNvSpPr/>
          <p:nvPr/>
        </p:nvSpPr>
        <p:spPr>
          <a:xfrm>
            <a:off x="570887" y="995886"/>
            <a:ext cx="793643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Making an impulse to the yellow stone after colliding with it</a:t>
            </a:r>
            <a:endParaRPr/>
          </a:p>
        </p:txBody>
      </p:sp>
      <p:sp>
        <p:nvSpPr>
          <p:cNvPr id="592" name="Google Shape;592;p35"/>
          <p:cNvSpPr/>
          <p:nvPr/>
        </p:nvSpPr>
        <p:spPr>
          <a:xfrm>
            <a:off x="570887" y="2366040"/>
            <a:ext cx="7936438" cy="1600053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GameObject yellowStone;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private void OnCollisionEnter(Collision collision)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if (collision.gameObject.tag == "YellowStone")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yellowStone.SendMessage("Impuls");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93" name="Google Shape;593;p35"/>
          <p:cNvSpPr/>
          <p:nvPr/>
        </p:nvSpPr>
        <p:spPr>
          <a:xfrm>
            <a:off x="570887" y="1406719"/>
            <a:ext cx="7936438" cy="830997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script: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RigidbodyFirstPersonController. </a:t>
            </a:r>
            <a:endParaRPr/>
          </a:p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Modify this method adding a code to call the method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Impuls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(), using SendMessage().</a:t>
            </a:r>
            <a:endParaRPr/>
          </a:p>
        </p:txBody>
      </p:sp>
      <p:pic>
        <p:nvPicPr>
          <p:cNvPr id="594" name="Google Shape;59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1787" y="4189473"/>
            <a:ext cx="2743813" cy="233473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5"/>
          <p:cNvSpPr/>
          <p:nvPr/>
        </p:nvSpPr>
        <p:spPr>
          <a:xfrm>
            <a:off x="3961787" y="6107332"/>
            <a:ext cx="2743813" cy="2548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5"/>
          <p:cNvSpPr/>
          <p:nvPr/>
        </p:nvSpPr>
        <p:spPr>
          <a:xfrm>
            <a:off x="1091955" y="5408233"/>
            <a:ext cx="1356300" cy="25470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7" name="Google Shape;597;p35"/>
          <p:cNvCxnSpPr>
            <a:stCxn id="596" idx="3"/>
            <a:endCxn id="595" idx="1"/>
          </p:cNvCxnSpPr>
          <p:nvPr/>
        </p:nvCxnSpPr>
        <p:spPr>
          <a:xfrm>
            <a:off x="2448255" y="5535583"/>
            <a:ext cx="1513500" cy="699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8" name="Google Shape;598;p35">
            <a:hlinkClick action="ppaction://hlinksldjump" r:id="rId7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6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611" name="Google Shape;6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6"/>
          <p:cNvSpPr/>
          <p:nvPr/>
        </p:nvSpPr>
        <p:spPr>
          <a:xfrm>
            <a:off x="570887" y="995886"/>
            <a:ext cx="793643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Making an impulse to the stone after colliding with it</a:t>
            </a:r>
            <a:endParaRPr/>
          </a:p>
        </p:txBody>
      </p:sp>
      <p:sp>
        <p:nvSpPr>
          <p:cNvPr id="614" name="Google Shape;614;p36"/>
          <p:cNvSpPr/>
          <p:nvPr/>
        </p:nvSpPr>
        <p:spPr>
          <a:xfrm>
            <a:off x="570887" y="1406719"/>
            <a:ext cx="7936438" cy="338554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script: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StoneController.  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 Impuls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6"/>
          <p:cNvSpPr/>
          <p:nvPr/>
        </p:nvSpPr>
        <p:spPr>
          <a:xfrm>
            <a:off x="570887" y="1914436"/>
            <a:ext cx="7936438" cy="109748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int jumpValue = 3;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Impuls()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rigidBody.AddForce(Vector3.up * jumpValue,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pic>
        <p:nvPicPr>
          <p:cNvPr id="616" name="Google Shape;616;p36"/>
          <p:cNvPicPr preferRelativeResize="0"/>
          <p:nvPr/>
        </p:nvPicPr>
        <p:blipFill rotWithShape="1">
          <a:blip r:embed="rId5">
            <a:alphaModFix/>
          </a:blip>
          <a:srcRect b="26802" l="0" r="0" t="0"/>
          <a:stretch/>
        </p:blipFill>
        <p:spPr>
          <a:xfrm>
            <a:off x="3210877" y="3313747"/>
            <a:ext cx="3075623" cy="182248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6"/>
          <p:cNvSpPr/>
          <p:nvPr/>
        </p:nvSpPr>
        <p:spPr>
          <a:xfrm>
            <a:off x="3210877" y="5136233"/>
            <a:ext cx="3075622" cy="667304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6"/>
          <p:cNvSpPr/>
          <p:nvPr/>
        </p:nvSpPr>
        <p:spPr>
          <a:xfrm flipH="1" rot="10800000">
            <a:off x="2765834" y="537189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5733" y="3306446"/>
            <a:ext cx="1062333" cy="97380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6">
            <a:hlinkClick action="ppaction://hlinksldjump" r:id="rId7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36"/>
          <p:cNvPicPr preferRelativeResize="0"/>
          <p:nvPr/>
        </p:nvPicPr>
        <p:blipFill rotWithShape="1">
          <a:blip r:embed="rId9">
            <a:alphaModFix/>
          </a:blip>
          <a:srcRect b="28672" l="0" r="0" t="0"/>
          <a:stretch/>
        </p:blipFill>
        <p:spPr>
          <a:xfrm>
            <a:off x="3210877" y="5151473"/>
            <a:ext cx="3075622" cy="65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7"/>
          <p:cNvPicPr preferRelativeResize="0"/>
          <p:nvPr/>
        </p:nvPicPr>
        <p:blipFill rotWithShape="1">
          <a:blip r:embed="rId3">
            <a:alphaModFix/>
          </a:blip>
          <a:srcRect b="0" l="0" r="0" t="69019"/>
          <a:stretch/>
        </p:blipFill>
        <p:spPr>
          <a:xfrm>
            <a:off x="5751559" y="3046863"/>
            <a:ext cx="2702426" cy="79766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7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7"/>
          <p:cNvSpPr txBox="1"/>
          <p:nvPr/>
        </p:nvSpPr>
        <p:spPr>
          <a:xfrm>
            <a:off x="3135832" y="275900"/>
            <a:ext cx="2861108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635" name="Google Shape;63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7"/>
          <p:cNvSpPr/>
          <p:nvPr/>
        </p:nvSpPr>
        <p:spPr>
          <a:xfrm>
            <a:off x="570887" y="995886"/>
            <a:ext cx="793643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Making an impulse to the stone after colliding with it</a:t>
            </a:r>
            <a:endParaRPr/>
          </a:p>
        </p:txBody>
      </p:sp>
      <p:sp>
        <p:nvSpPr>
          <p:cNvPr id="638" name="Google Shape;638;p37"/>
          <p:cNvSpPr/>
          <p:nvPr/>
        </p:nvSpPr>
        <p:spPr>
          <a:xfrm>
            <a:off x="570887" y="1512196"/>
            <a:ext cx="4785973" cy="34362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 sounds to the different actions</a:t>
            </a:r>
            <a:endParaRPr/>
          </a:p>
        </p:txBody>
      </p:sp>
      <p:pic>
        <p:nvPicPr>
          <p:cNvPr id="639" name="Google Shape;63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104" y="2028506"/>
            <a:ext cx="1633552" cy="206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3838" y="3104814"/>
            <a:ext cx="1657662" cy="95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7"/>
          <p:cNvPicPr preferRelativeResize="0"/>
          <p:nvPr/>
        </p:nvPicPr>
        <p:blipFill rotWithShape="1">
          <a:blip r:embed="rId3">
            <a:alphaModFix/>
          </a:blip>
          <a:srcRect b="39266" l="0" r="0" t="0"/>
          <a:stretch/>
        </p:blipFill>
        <p:spPr>
          <a:xfrm>
            <a:off x="5751559" y="1476715"/>
            <a:ext cx="2702426" cy="1563702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/>
          <p:nvPr/>
        </p:nvSpPr>
        <p:spPr>
          <a:xfrm>
            <a:off x="5751559" y="3204347"/>
            <a:ext cx="2702426" cy="640182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7"/>
          <p:cNvSpPr/>
          <p:nvPr/>
        </p:nvSpPr>
        <p:spPr>
          <a:xfrm>
            <a:off x="2910840" y="3355406"/>
            <a:ext cx="1120930" cy="2548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37"/>
          <p:cNvCxnSpPr>
            <a:stCxn id="643" idx="3"/>
            <a:endCxn id="642" idx="1"/>
          </p:cNvCxnSpPr>
          <p:nvPr/>
        </p:nvCxnSpPr>
        <p:spPr>
          <a:xfrm>
            <a:off x="4031770" y="3482815"/>
            <a:ext cx="1719900" cy="417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5" name="Google Shape;645;p37"/>
          <p:cNvSpPr/>
          <p:nvPr/>
        </p:nvSpPr>
        <p:spPr>
          <a:xfrm>
            <a:off x="570887" y="4384786"/>
            <a:ext cx="7936437" cy="2308324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private AudioSource audioSourceBoing; </a:t>
            </a: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// The sound for the impulse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void Start()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rigidBody = GetComponent&lt;Rigidbody&gt;();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audioSourceBoing = GetComponent&lt;AudioSource&gt;();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void Impuls()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rigidBody.AddForce(Vector3.up * jumpValue,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audioSourceBoing.Play();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646" name="Google Shape;646;p37">
            <a:hlinkClick action="ppaction://hlinksldjump" r:id="rId8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7"/>
          <p:cNvSpPr/>
          <p:nvPr/>
        </p:nvSpPr>
        <p:spPr>
          <a:xfrm>
            <a:off x="636676" y="4398464"/>
            <a:ext cx="3395094" cy="30641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" name="Google Shape;648;p37"/>
          <p:cNvCxnSpPr/>
          <p:nvPr/>
        </p:nvCxnSpPr>
        <p:spPr>
          <a:xfrm rot="5400000">
            <a:off x="268171" y="4908371"/>
            <a:ext cx="726000" cy="12600"/>
          </a:xfrm>
          <a:prstGeom prst="bentConnector3">
            <a:avLst>
              <a:gd fmla="val 0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9" name="Google Shape;649;p37"/>
          <p:cNvSpPr/>
          <p:nvPr/>
        </p:nvSpPr>
        <p:spPr>
          <a:xfrm>
            <a:off x="636676" y="5151438"/>
            <a:ext cx="4720184" cy="25255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" name="Google Shape;650;p37"/>
          <p:cNvCxnSpPr>
            <a:stCxn id="649" idx="1"/>
            <a:endCxn id="651" idx="1"/>
          </p:cNvCxnSpPr>
          <p:nvPr/>
        </p:nvCxnSpPr>
        <p:spPr>
          <a:xfrm>
            <a:off x="636676" y="5277717"/>
            <a:ext cx="637500" cy="1023600"/>
          </a:xfrm>
          <a:prstGeom prst="bentConnector3">
            <a:avLst>
              <a:gd fmla="val -35859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1" name="Google Shape;651;p37"/>
          <p:cNvSpPr/>
          <p:nvPr/>
        </p:nvSpPr>
        <p:spPr>
          <a:xfrm>
            <a:off x="1274057" y="6139195"/>
            <a:ext cx="2238764" cy="32428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3135832" y="275900"/>
            <a:ext cx="2861108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664" name="Google Shape;6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/>
          <p:nvPr/>
        </p:nvSpPr>
        <p:spPr>
          <a:xfrm>
            <a:off x="570886" y="911078"/>
            <a:ext cx="8117066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Another way of programming all the actions, using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FPStoneController script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667" name="Google Shape;667;p38"/>
          <p:cNvSpPr/>
          <p:nvPr/>
        </p:nvSpPr>
        <p:spPr>
          <a:xfrm>
            <a:off x="570885" y="1366983"/>
            <a:ext cx="8117067" cy="5293757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public class FPStoneController : MonoBehaviour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{ // Only ONE class to control all the stones</a:t>
            </a:r>
            <a:endParaRPr sz="1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private Rigidbody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rigidBody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; private Vector3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offset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;    // The distance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private bool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following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= false;   public GameObject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; // The target to follow</a:t>
            </a:r>
            <a:endParaRPr sz="1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void Start()  {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rigidBody = GetComponent&lt;Rigidbody&gt;();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void OnCollisionEnter(Collision other)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if (other.gameObject.tag == "FPCTag") { 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// Interacting ONLY with the First Person Controller</a:t>
            </a:r>
            <a:endParaRPr sz="1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if (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gameObject.tag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== "</a:t>
            </a:r>
            <a:r>
              <a:rPr b="1" lang="ca-ES" sz="1300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RedStoneTag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") { print("Xoc amb la bola roja!!");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Destroy (gameObject);  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if (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gameObject.tag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== "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BlueStoneTag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")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    if (!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following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) {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	following = true;   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print("Xoc amb la bola blava!!");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        offset = gameObject.transform.position - target.transform.position;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else {                  print("Seguint bola blava!!");      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if (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gameObject.tag ==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"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YellowStoneTag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") { print("Xoc amb la bola groga!!");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rigidBody.AddForce(Vector3.forward * Random.Range(1, 5), ForceMode.Impulse);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ControlCollisions.incNumCollisions();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print("Num. colisions: " + ControlCollisions.getNumCollisions());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void LateUpdate()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{ // To update the position of the camera AFTER the update of the sphere</a:t>
            </a:r>
            <a:endParaRPr sz="1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if (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following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){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if (gameObject.tag == "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BlueStoneTag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") {gameObject.transform.position = target.transform.position + offset;}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668" name="Google Shape;668;p38">
            <a:hlinkClick action="ppaction://hlinksldjump" r:id="rId5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9"/>
          <p:cNvSpPr txBox="1"/>
          <p:nvPr/>
        </p:nvSpPr>
        <p:spPr>
          <a:xfrm>
            <a:off x="3135832" y="275900"/>
            <a:ext cx="2861108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681" name="Google Shape;6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9"/>
          <p:cNvSpPr/>
          <p:nvPr/>
        </p:nvSpPr>
        <p:spPr>
          <a:xfrm>
            <a:off x="456048" y="999643"/>
            <a:ext cx="815455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Another way of programming all the actions, using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FPStoneController script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684" name="Google Shape;684;p39"/>
          <p:cNvSpPr/>
          <p:nvPr/>
        </p:nvSpPr>
        <p:spPr>
          <a:xfrm>
            <a:off x="1562100" y="1921223"/>
            <a:ext cx="3886200" cy="2346796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public static class ControlCollisions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private static int numCollisions = 0;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public static void incNumCollisions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numCollisions++;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public static int getNumCollisions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return numCollisions;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b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685" name="Google Shape;685;p39"/>
          <p:cNvSpPr/>
          <p:nvPr/>
        </p:nvSpPr>
        <p:spPr>
          <a:xfrm>
            <a:off x="1562101" y="1514978"/>
            <a:ext cx="3886200" cy="36933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static class </a:t>
            </a:r>
            <a:r>
              <a:rPr b="1"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ControlCollisions.cs</a:t>
            </a:r>
            <a:endParaRPr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9">
            <a:hlinkClick action="ppaction://hlinksldjump" r:id="rId5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0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0"/>
          <p:cNvSpPr txBox="1"/>
          <p:nvPr/>
        </p:nvSpPr>
        <p:spPr>
          <a:xfrm>
            <a:off x="3135832" y="275900"/>
            <a:ext cx="2861108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699" name="Google Shape;6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0"/>
          <p:cNvSpPr/>
          <p:nvPr/>
        </p:nvSpPr>
        <p:spPr>
          <a:xfrm>
            <a:off x="456048" y="999643"/>
            <a:ext cx="815455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Another way of programming all the actions, using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FPStoneController script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702" name="Google Shape;702;p40">
            <a:hlinkClick action="ppaction://hlinksldjump" r:id="rId5"/>
          </p:cNvPr>
          <p:cNvSpPr/>
          <p:nvPr/>
        </p:nvSpPr>
        <p:spPr>
          <a:xfrm>
            <a:off x="7675797" y="6108156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048" y="1461532"/>
            <a:ext cx="1914792" cy="169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0"/>
          <p:cNvPicPr preferRelativeResize="0"/>
          <p:nvPr/>
        </p:nvPicPr>
        <p:blipFill rotWithShape="1">
          <a:blip r:embed="rId8">
            <a:alphaModFix/>
          </a:blip>
          <a:srcRect b="11092" l="0" r="8618" t="0"/>
          <a:stretch/>
        </p:blipFill>
        <p:spPr>
          <a:xfrm>
            <a:off x="2575476" y="1852851"/>
            <a:ext cx="2817300" cy="130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41" y="3346740"/>
            <a:ext cx="2157612" cy="312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05320" y="3346740"/>
            <a:ext cx="2157613" cy="310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81017" y="3342834"/>
            <a:ext cx="2157611" cy="309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96940" y="2170150"/>
            <a:ext cx="2629267" cy="92405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0"/>
          <p:cNvSpPr/>
          <p:nvPr/>
        </p:nvSpPr>
        <p:spPr>
          <a:xfrm>
            <a:off x="6585346" y="2387666"/>
            <a:ext cx="1392793" cy="2548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40"/>
          <p:cNvCxnSpPr>
            <a:endCxn id="711" idx="3"/>
          </p:cNvCxnSpPr>
          <p:nvPr/>
        </p:nvCxnSpPr>
        <p:spPr>
          <a:xfrm rot="5400000">
            <a:off x="6003588" y="3923280"/>
            <a:ext cx="3382800" cy="566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2" name="Google Shape;712;p40"/>
          <p:cNvSpPr/>
          <p:nvPr/>
        </p:nvSpPr>
        <p:spPr>
          <a:xfrm>
            <a:off x="3945745" y="5809775"/>
            <a:ext cx="1126381" cy="19145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0"/>
          <p:cNvSpPr/>
          <p:nvPr/>
        </p:nvSpPr>
        <p:spPr>
          <a:xfrm>
            <a:off x="1547188" y="5802155"/>
            <a:ext cx="1126381" cy="19145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0"/>
          <p:cNvSpPr/>
          <p:nvPr/>
        </p:nvSpPr>
        <p:spPr>
          <a:xfrm>
            <a:off x="6285407" y="5802155"/>
            <a:ext cx="1126381" cy="19145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Google Shape;714;p40"/>
          <p:cNvCxnSpPr>
            <a:stCxn id="711" idx="2"/>
            <a:endCxn id="712" idx="2"/>
          </p:cNvCxnSpPr>
          <p:nvPr/>
        </p:nvCxnSpPr>
        <p:spPr>
          <a:xfrm rot="5400000">
            <a:off x="5674998" y="4827505"/>
            <a:ext cx="7500" cy="2339700"/>
          </a:xfrm>
          <a:prstGeom prst="bentConnector3">
            <a:avLst>
              <a:gd fmla="val 84328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5" name="Google Shape;715;p40"/>
          <p:cNvCxnSpPr>
            <a:stCxn id="712" idx="2"/>
            <a:endCxn id="713" idx="2"/>
          </p:cNvCxnSpPr>
          <p:nvPr/>
        </p:nvCxnSpPr>
        <p:spPr>
          <a:xfrm flipH="1" rot="5400000">
            <a:off x="3305935" y="4798225"/>
            <a:ext cx="7500" cy="2398500"/>
          </a:xfrm>
          <a:prstGeom prst="bentConnector3">
            <a:avLst>
              <a:gd fmla="val -8404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1"/>
          <p:cNvSpPr txBox="1"/>
          <p:nvPr/>
        </p:nvSpPr>
        <p:spPr>
          <a:xfrm>
            <a:off x="276785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728" name="Google Shape;7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2285" y="1375410"/>
            <a:ext cx="234315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1">
            <a:hlinkClick action="ppaction://hlinksldjump" r:id="rId6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3004217" y="204524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</a:t>
            </a:r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/>
          <p:nvPr/>
        </p:nvSpPr>
        <p:spPr>
          <a:xfrm>
            <a:off x="570890" y="995886"/>
            <a:ext cx="6875383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Playing using the first person</a:t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603781" y="1519613"/>
            <a:ext cx="7936438" cy="1600053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Char char="•"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Are those in which </a:t>
            </a:r>
            <a:r>
              <a:rPr b="1" lang="ca-ES" sz="1633">
                <a:solidFill>
                  <a:srgbClr val="002060"/>
                </a:solidFill>
              </a:rPr>
              <a:t>the camera is put in the eyes of the player,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so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we do not see anything of him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Char char="•"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We only could see in some cases the hands or the weapons that this character is holding.</a:t>
            </a:r>
            <a:endParaRPr/>
          </a:p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Char char="•"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Therefore, we see all reality only and exclusively from his eyes, I mean, the camera are the eyes of the player</a:t>
            </a:r>
            <a:endParaRPr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0590" y="3299773"/>
            <a:ext cx="5693222" cy="32378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>
            <a:hlinkClick action="ppaction://hlinksldjump" r:id="rId6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2"/>
          <p:cNvSpPr txBox="1"/>
          <p:nvPr/>
        </p:nvSpPr>
        <p:spPr>
          <a:xfrm>
            <a:off x="2808244" y="204524"/>
            <a:ext cx="312011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744" name="Google Shape;74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2"/>
          <p:cNvPicPr preferRelativeResize="0"/>
          <p:nvPr/>
        </p:nvPicPr>
        <p:blipFill rotWithShape="1">
          <a:blip r:embed="rId5">
            <a:alphaModFix/>
          </a:blip>
          <a:srcRect b="5110" l="0" r="0" t="0"/>
          <a:stretch/>
        </p:blipFill>
        <p:spPr>
          <a:xfrm>
            <a:off x="4026217" y="2425937"/>
            <a:ext cx="3578543" cy="3891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049" y="1007242"/>
            <a:ext cx="5747385" cy="1292827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2"/>
          <p:cNvSpPr/>
          <p:nvPr/>
        </p:nvSpPr>
        <p:spPr>
          <a:xfrm flipH="1" rot="-5400000">
            <a:off x="947724" y="909255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2"/>
          <p:cNvSpPr/>
          <p:nvPr/>
        </p:nvSpPr>
        <p:spPr>
          <a:xfrm>
            <a:off x="4254817" y="4892039"/>
            <a:ext cx="2306004" cy="1424941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2"/>
          <p:cNvSpPr/>
          <p:nvPr/>
        </p:nvSpPr>
        <p:spPr>
          <a:xfrm flipH="1" rot="10800000">
            <a:off x="3735496" y="5394756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2">
            <a:hlinkClick action="ppaction://hlinksldjump" r:id="rId7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3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3"/>
          <p:cNvSpPr txBox="1"/>
          <p:nvPr/>
        </p:nvSpPr>
        <p:spPr>
          <a:xfrm>
            <a:off x="2981797" y="296486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764" name="Google Shape;7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3"/>
          <p:cNvSpPr/>
          <p:nvPr/>
        </p:nvSpPr>
        <p:spPr>
          <a:xfrm>
            <a:off x="549542" y="995938"/>
            <a:ext cx="8221077" cy="594906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Copy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paste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the previous scene, so we are keeping all the previous game objects.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Then rename the new scene as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ThirdPerson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206" y="2303466"/>
            <a:ext cx="1762514" cy="197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2813490"/>
            <a:ext cx="15621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3"/>
          <p:cNvPicPr preferRelativeResize="0"/>
          <p:nvPr/>
        </p:nvPicPr>
        <p:blipFill rotWithShape="1">
          <a:blip r:embed="rId7">
            <a:alphaModFix/>
          </a:blip>
          <a:srcRect b="0" l="0" r="0" t="1970"/>
          <a:stretch/>
        </p:blipFill>
        <p:spPr>
          <a:xfrm>
            <a:off x="6120101" y="2813490"/>
            <a:ext cx="2203192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3"/>
          <p:cNvSpPr/>
          <p:nvPr/>
        </p:nvSpPr>
        <p:spPr>
          <a:xfrm flipH="1" rot="10800000">
            <a:off x="5113467" y="3657007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3"/>
          <p:cNvSpPr/>
          <p:nvPr/>
        </p:nvSpPr>
        <p:spPr>
          <a:xfrm flipH="1" rot="10800000">
            <a:off x="2438227" y="3657008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3">
            <a:hlinkClick action="ppaction://hlinksldjump" r:id="rId8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99208" y="4063316"/>
            <a:ext cx="358850" cy="49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1361" y="4133868"/>
            <a:ext cx="546446" cy="39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4"/>
          <p:cNvSpPr txBox="1"/>
          <p:nvPr/>
        </p:nvSpPr>
        <p:spPr>
          <a:xfrm>
            <a:off x="2981797" y="296486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787" name="Google Shape;7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4"/>
          <p:cNvSpPr/>
          <p:nvPr/>
        </p:nvSpPr>
        <p:spPr>
          <a:xfrm>
            <a:off x="549543" y="995938"/>
            <a:ext cx="7936438" cy="594906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Remove the RigidbodyFPSController game object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And add a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ThirdPersonController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game object</a:t>
            </a:r>
            <a:endParaRPr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4"/>
          <p:cNvSpPr/>
          <p:nvPr/>
        </p:nvSpPr>
        <p:spPr>
          <a:xfrm flipH="1" rot="10800000">
            <a:off x="4339434" y="5539043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543" y="1800892"/>
            <a:ext cx="2322408" cy="185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3573" y="1800892"/>
            <a:ext cx="2322408" cy="188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59975" y="3900743"/>
            <a:ext cx="20288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5235" y="4662743"/>
            <a:ext cx="231457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4"/>
          <p:cNvSpPr/>
          <p:nvPr/>
        </p:nvSpPr>
        <p:spPr>
          <a:xfrm>
            <a:off x="6163574" y="3463566"/>
            <a:ext cx="2322408" cy="22712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4"/>
          <p:cNvSpPr/>
          <p:nvPr/>
        </p:nvSpPr>
        <p:spPr>
          <a:xfrm>
            <a:off x="6019800" y="4971101"/>
            <a:ext cx="922020" cy="10563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7" name="Google Shape;797;p44"/>
          <p:cNvCxnSpPr>
            <a:stCxn id="796" idx="3"/>
            <a:endCxn id="795" idx="2"/>
          </p:cNvCxnSpPr>
          <p:nvPr/>
        </p:nvCxnSpPr>
        <p:spPr>
          <a:xfrm flipH="1" rot="10800000">
            <a:off x="6941820" y="3690561"/>
            <a:ext cx="383100" cy="1808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98" name="Google Shape;798;p44">
            <a:hlinkClick action="ppaction://hlinksldjump" r:id="rId9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5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811" name="Google Shape;81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8047" y="2047480"/>
            <a:ext cx="6747906" cy="321032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5"/>
          <p:cNvSpPr/>
          <p:nvPr/>
        </p:nvSpPr>
        <p:spPr>
          <a:xfrm>
            <a:off x="456049" y="1147437"/>
            <a:ext cx="7936438" cy="34362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new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ThirdPerson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scene</a:t>
            </a:r>
            <a:endParaRPr/>
          </a:p>
        </p:txBody>
      </p:sp>
      <p:sp>
        <p:nvSpPr>
          <p:cNvPr id="815" name="Google Shape;815;p45">
            <a:hlinkClick action="ppaction://hlinksldjump" r:id="rId6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6"/>
          <p:cNvSpPr txBox="1"/>
          <p:nvPr/>
        </p:nvSpPr>
        <p:spPr>
          <a:xfrm>
            <a:off x="3331356" y="211103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828" name="Google Shape;8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6"/>
          <p:cNvSpPr/>
          <p:nvPr/>
        </p:nvSpPr>
        <p:spPr>
          <a:xfrm>
            <a:off x="570888" y="995886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Playing third person games: Destroying, impelling or getting stones</a:t>
            </a:r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587102" y="2080233"/>
            <a:ext cx="8067957" cy="109748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Modify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ThirdPersonUserControl.cs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to manage the next situations:</a:t>
            </a:r>
            <a:endParaRPr/>
          </a:p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Char char="•"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If you collide a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red stone destroy 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/>
          </a:p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Char char="•"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If you collide a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yellow stone, make it an impulse</a:t>
            </a:r>
            <a:endParaRPr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9232" lvl="0" marL="25923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Char char="•"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If you collide a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blue stone, make it to follow you</a:t>
            </a:r>
            <a:endParaRPr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773" y="3667719"/>
            <a:ext cx="2384697" cy="24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0495" y="4727100"/>
            <a:ext cx="37147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46"/>
          <p:cNvSpPr/>
          <p:nvPr/>
        </p:nvSpPr>
        <p:spPr>
          <a:xfrm flipH="1" rot="-5400000">
            <a:off x="6887305" y="4746617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6"/>
          <p:cNvSpPr/>
          <p:nvPr/>
        </p:nvSpPr>
        <p:spPr>
          <a:xfrm>
            <a:off x="587102" y="1399560"/>
            <a:ext cx="806795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 to manage the third person character: </a:t>
            </a:r>
            <a:r>
              <a:rPr b="1"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ThirdPersonController</a:t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6">
            <a:hlinkClick action="ppaction://hlinksldjump" r:id="rId7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7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7"/>
          <p:cNvSpPr txBox="1"/>
          <p:nvPr/>
        </p:nvSpPr>
        <p:spPr>
          <a:xfrm>
            <a:off x="3331356" y="211103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849" name="Google Shape;8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7"/>
          <p:cNvSpPr/>
          <p:nvPr/>
        </p:nvSpPr>
        <p:spPr>
          <a:xfrm>
            <a:off x="570888" y="995886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Playing third person games: Destroying, impelling or getting stones</a:t>
            </a:r>
            <a:endParaRPr/>
          </a:p>
        </p:txBody>
      </p:sp>
      <p:sp>
        <p:nvSpPr>
          <p:cNvPr id="852" name="Google Shape;852;p47"/>
          <p:cNvSpPr/>
          <p:nvPr/>
        </p:nvSpPr>
        <p:spPr>
          <a:xfrm>
            <a:off x="603782" y="1879989"/>
            <a:ext cx="8084171" cy="2103461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References to the 3 stones using public variables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GameObject blueStone;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GameObject redStone;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GameObject yellowStone;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private void OnCollisionEnter(Collision collision)    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if (collision.gameObject.tag == "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RedStone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")     {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Destroy(collision.gameObject);}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if (collision.gameObject.tag == "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BlueStone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")    {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blueStone.SendMessage("Follow");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if (collision.gameObject.tag == "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YellowStone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") {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yellowStone.SendMessage("Impuls"); 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pic>
        <p:nvPicPr>
          <p:cNvPr id="853" name="Google Shape;85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4056" y="4227547"/>
            <a:ext cx="26289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7582" y="4227547"/>
            <a:ext cx="26384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7"/>
          <p:cNvSpPr/>
          <p:nvPr/>
        </p:nvSpPr>
        <p:spPr>
          <a:xfrm flipH="1" rot="10800000">
            <a:off x="4254215" y="6244840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7"/>
          <p:cNvSpPr/>
          <p:nvPr/>
        </p:nvSpPr>
        <p:spPr>
          <a:xfrm>
            <a:off x="4887582" y="6079207"/>
            <a:ext cx="2638425" cy="56769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7"/>
          <p:cNvSpPr/>
          <p:nvPr/>
        </p:nvSpPr>
        <p:spPr>
          <a:xfrm>
            <a:off x="587102" y="1399560"/>
            <a:ext cx="806795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ca-ES" sz="1633">
                <a:solidFill>
                  <a:srgbClr val="002060"/>
                </a:solidFill>
              </a:rPr>
              <a:t>script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to manage the third person character: </a:t>
            </a:r>
            <a:r>
              <a:rPr b="1" lang="ca-E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ThirdPersonController</a:t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7">
            <a:hlinkClick action="ppaction://hlinksldjump" r:id="rId7"/>
          </p:cNvPr>
          <p:cNvSpPr/>
          <p:nvPr/>
        </p:nvSpPr>
        <p:spPr>
          <a:xfrm>
            <a:off x="7694208" y="6079207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7"/>
          <p:cNvSpPr/>
          <p:nvPr/>
        </p:nvSpPr>
        <p:spPr>
          <a:xfrm>
            <a:off x="637471" y="2156168"/>
            <a:ext cx="3363029" cy="6708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0" name="Google Shape;860;p47"/>
          <p:cNvCxnSpPr>
            <a:stCxn id="859" idx="3"/>
            <a:endCxn id="856" idx="3"/>
          </p:cNvCxnSpPr>
          <p:nvPr/>
        </p:nvCxnSpPr>
        <p:spPr>
          <a:xfrm>
            <a:off x="4000500" y="2491594"/>
            <a:ext cx="3525600" cy="3871500"/>
          </a:xfrm>
          <a:prstGeom prst="bentConnector3">
            <a:avLst>
              <a:gd fmla="val 127663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8"/>
          <p:cNvSpPr txBox="1"/>
          <p:nvPr/>
        </p:nvSpPr>
        <p:spPr>
          <a:xfrm>
            <a:off x="2828815" y="252711"/>
            <a:ext cx="323670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873" name="Google Shape;8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48"/>
          <p:cNvSpPr/>
          <p:nvPr/>
        </p:nvSpPr>
        <p:spPr>
          <a:xfrm>
            <a:off x="570888" y="995886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Playing third person games: Destroying, impelling or getting stones</a:t>
            </a:r>
            <a:endParaRPr/>
          </a:p>
        </p:txBody>
      </p:sp>
      <p:sp>
        <p:nvSpPr>
          <p:cNvPr id="876" name="Google Shape;876;p48"/>
          <p:cNvSpPr/>
          <p:nvPr/>
        </p:nvSpPr>
        <p:spPr>
          <a:xfrm>
            <a:off x="587103" y="1561309"/>
            <a:ext cx="8084171" cy="4946226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StoneController 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To follow an object keeping an offset distance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GameObject target;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private Vector3 offset; // The object to follow and the distance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bool following = false;  private Rigidbody rigidBody;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 ()    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{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 = GetComponent&lt;Rigidbody&gt;();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Update () {    }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Follow() {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offset = transform.position - target.transform.position;   following = true;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LateUpdate()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if (following)    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// To update the position of the camera AFTER the update of the sphere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transform.position = target.transform.position + offset;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}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void Impuls()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rigidBody.AddForce(Vector3.forward * Random.Range(1, 5),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877" name="Google Shape;877;p48">
            <a:hlinkClick action="ppaction://hlinksldjump" r:id="rId5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48"/>
          <p:cNvPicPr preferRelativeResize="0"/>
          <p:nvPr/>
        </p:nvPicPr>
        <p:blipFill rotWithShape="1">
          <a:blip r:embed="rId7">
            <a:alphaModFix/>
          </a:blip>
          <a:srcRect b="8197" l="0" r="20458" t="0"/>
          <a:stretch/>
        </p:blipFill>
        <p:spPr>
          <a:xfrm>
            <a:off x="7692357" y="1694240"/>
            <a:ext cx="809819" cy="989633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8"/>
          <p:cNvSpPr/>
          <p:nvPr/>
        </p:nvSpPr>
        <p:spPr>
          <a:xfrm flipH="1" rot="10800000">
            <a:off x="334359" y="3394608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8"/>
          <p:cNvSpPr/>
          <p:nvPr/>
        </p:nvSpPr>
        <p:spPr>
          <a:xfrm flipH="1" rot="10800000">
            <a:off x="334359" y="4118508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8"/>
          <p:cNvSpPr/>
          <p:nvPr/>
        </p:nvSpPr>
        <p:spPr>
          <a:xfrm flipH="1" rot="10800000">
            <a:off x="304148" y="5449710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51" y="1623635"/>
            <a:ext cx="2581740" cy="212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8479" y="1623635"/>
            <a:ext cx="2670770" cy="212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4949" y="1623635"/>
            <a:ext cx="2530409" cy="2129414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9"/>
          <p:cNvSpPr txBox="1"/>
          <p:nvPr/>
        </p:nvSpPr>
        <p:spPr>
          <a:xfrm>
            <a:off x="3072655" y="245620"/>
            <a:ext cx="285570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897" name="Google Shape;89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49"/>
          <p:cNvSpPr/>
          <p:nvPr/>
        </p:nvSpPr>
        <p:spPr>
          <a:xfrm>
            <a:off x="570888" y="995886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Playing third person games: Destroying, impelling or getting stones</a:t>
            </a:r>
            <a:endParaRPr/>
          </a:p>
        </p:txBody>
      </p:sp>
      <p:sp>
        <p:nvSpPr>
          <p:cNvPr id="900" name="Google Shape;900;p49"/>
          <p:cNvSpPr/>
          <p:nvPr/>
        </p:nvSpPr>
        <p:spPr>
          <a:xfrm flipH="1" rot="10800000">
            <a:off x="1275814" y="3402595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9"/>
          <p:cNvSpPr/>
          <p:nvPr/>
        </p:nvSpPr>
        <p:spPr>
          <a:xfrm flipH="1" rot="10800000">
            <a:off x="3857554" y="3402594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9"/>
          <p:cNvSpPr/>
          <p:nvPr/>
        </p:nvSpPr>
        <p:spPr>
          <a:xfrm flipH="1" rot="10800000">
            <a:off x="6745903" y="3398886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9"/>
          <p:cNvSpPr/>
          <p:nvPr/>
        </p:nvSpPr>
        <p:spPr>
          <a:xfrm flipH="1" rot="10800000">
            <a:off x="494421" y="1763724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9"/>
          <p:cNvSpPr/>
          <p:nvPr/>
        </p:nvSpPr>
        <p:spPr>
          <a:xfrm flipH="1" rot="10800000">
            <a:off x="3191828" y="1763928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9"/>
          <p:cNvSpPr/>
          <p:nvPr/>
        </p:nvSpPr>
        <p:spPr>
          <a:xfrm flipH="1" rot="10800000">
            <a:off x="5955358" y="1817063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9">
            <a:hlinkClick action="ppaction://hlinksldjump" r:id="rId8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0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0"/>
          <p:cNvSpPr txBox="1"/>
          <p:nvPr/>
        </p:nvSpPr>
        <p:spPr>
          <a:xfrm>
            <a:off x="3072655" y="245620"/>
            <a:ext cx="285570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919" name="Google Shape;9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50"/>
          <p:cNvSpPr/>
          <p:nvPr/>
        </p:nvSpPr>
        <p:spPr>
          <a:xfrm>
            <a:off x="570885" y="890826"/>
            <a:ext cx="8314035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Another way of programming all the actions, using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lang="ca-E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TPStoneController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script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922" name="Google Shape;922;p50"/>
          <p:cNvSpPr/>
          <p:nvPr/>
        </p:nvSpPr>
        <p:spPr>
          <a:xfrm>
            <a:off x="570885" y="1303391"/>
            <a:ext cx="8192115" cy="549381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public class TPStoneController : MonoBehaviour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{ // Only ONE class to control all the stones</a:t>
            </a:r>
            <a:endParaRPr sz="1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private Rigidbody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rigidBody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; private Vector3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offset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;    // The distance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private bool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following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= false;   public GameObject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; // The target to follow</a:t>
            </a:r>
            <a:endParaRPr sz="1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void Start()  {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rigidBody = GetComponent&lt;Rigidbody&gt;(); offset = gameObject.transform.position - target.transform.position;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void OnCollisionEnter(Collision other) {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// Interacting with the First and Third Person Controllers</a:t>
            </a:r>
            <a:endParaRPr b="1" sz="1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// The only one change required</a:t>
            </a:r>
            <a:endParaRPr sz="1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if (other.gameObject.tag == “TPCTag") {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if (gameObject.tag == "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RedStoneTag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") { print("Xoc amb la bola roja!!");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Destroy (gameObject);  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if (gameObject.tag == "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BlueStoneTag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")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     if (!following) {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following = true;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print("Xoc amb la bola blava!!");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	     offset = gameObject.transform.position - target.transform.position;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if (gameObject.tag == "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YellowStoneTag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") { print("Xoc amb la bola groga!!");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rigidBody.AddForce(Vector3.forward * Random.Range(1, 5), ForceMode.Impulse);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ControlCollisions.incNumCollisions(); 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print("Num. colisions: " + ControlCollisions.getNumCollisions());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void LateUpdate()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{ // To update the position of the camera AFTER the update of the sphere</a:t>
            </a:r>
            <a:endParaRPr sz="1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if (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following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){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if (gameObject.tag == "</a:t>
            </a:r>
            <a:r>
              <a:rPr b="1"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BlueStoneTag</a:t>
            </a: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") {gameObject.transform.position = target.transform.position + offset;}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923" name="Google Shape;923;p50"/>
          <p:cNvSpPr/>
          <p:nvPr/>
        </p:nvSpPr>
        <p:spPr>
          <a:xfrm flipH="1" rot="10800000">
            <a:off x="456049" y="2939760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0">
            <a:hlinkClick action="ppaction://hlinksldjump" r:id="rId5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50"/>
          <p:cNvSpPr/>
          <p:nvPr/>
        </p:nvSpPr>
        <p:spPr>
          <a:xfrm flipH="1" rot="10800000">
            <a:off x="165528" y="1353728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51"/>
          <p:cNvSpPr txBox="1"/>
          <p:nvPr/>
        </p:nvSpPr>
        <p:spPr>
          <a:xfrm>
            <a:off x="3072655" y="245620"/>
            <a:ext cx="285570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Third person games</a:t>
            </a:r>
            <a:endParaRPr/>
          </a:p>
        </p:txBody>
      </p:sp>
      <p:pic>
        <p:nvPicPr>
          <p:cNvPr id="938" name="Google Shape;9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51"/>
          <p:cNvSpPr/>
          <p:nvPr/>
        </p:nvSpPr>
        <p:spPr>
          <a:xfrm>
            <a:off x="570885" y="890826"/>
            <a:ext cx="8314035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Another way of programming all the actions, using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lang="ca-E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TPStoneController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script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941" name="Google Shape;941;p51">
            <a:hlinkClick action="ppaction://hlinksldjump" r:id="rId5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51"/>
          <p:cNvPicPr preferRelativeResize="0"/>
          <p:nvPr/>
        </p:nvPicPr>
        <p:blipFill rotWithShape="1">
          <a:blip r:embed="rId7">
            <a:alphaModFix/>
          </a:blip>
          <a:srcRect b="7174" l="0" r="71397" t="0"/>
          <a:stretch/>
        </p:blipFill>
        <p:spPr>
          <a:xfrm>
            <a:off x="587103" y="1470004"/>
            <a:ext cx="1904637" cy="166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1"/>
          <p:cNvPicPr preferRelativeResize="0"/>
          <p:nvPr/>
        </p:nvPicPr>
        <p:blipFill rotWithShape="1">
          <a:blip r:embed="rId7">
            <a:alphaModFix/>
          </a:blip>
          <a:srcRect b="401" l="29061" r="0" t="0"/>
          <a:stretch/>
        </p:blipFill>
        <p:spPr>
          <a:xfrm>
            <a:off x="2697479" y="1820396"/>
            <a:ext cx="3474721" cy="131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6383" y="2227475"/>
            <a:ext cx="2657846" cy="9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72655" y="3537960"/>
            <a:ext cx="2130352" cy="242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88979" y="3537960"/>
            <a:ext cx="1992099" cy="242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7103" y="3537961"/>
            <a:ext cx="2142969" cy="242921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1"/>
          <p:cNvSpPr/>
          <p:nvPr/>
        </p:nvSpPr>
        <p:spPr>
          <a:xfrm>
            <a:off x="6930500" y="2464216"/>
            <a:ext cx="1392793" cy="2548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9" name="Google Shape;949;p51"/>
          <p:cNvCxnSpPr>
            <a:stCxn id="948" idx="3"/>
            <a:endCxn id="950" idx="3"/>
          </p:cNvCxnSpPr>
          <p:nvPr/>
        </p:nvCxnSpPr>
        <p:spPr>
          <a:xfrm flipH="1">
            <a:off x="7542693" y="2591626"/>
            <a:ext cx="780600" cy="2703000"/>
          </a:xfrm>
          <a:prstGeom prst="bentConnector3">
            <a:avLst>
              <a:gd fmla="val -2928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51" name="Google Shape;951;p51"/>
          <p:cNvSpPr/>
          <p:nvPr/>
        </p:nvSpPr>
        <p:spPr>
          <a:xfrm>
            <a:off x="4076626" y="5298065"/>
            <a:ext cx="1126381" cy="19145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51"/>
          <p:cNvSpPr/>
          <p:nvPr/>
        </p:nvSpPr>
        <p:spPr>
          <a:xfrm>
            <a:off x="1603691" y="5344260"/>
            <a:ext cx="1126381" cy="19145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1"/>
          <p:cNvSpPr/>
          <p:nvPr/>
        </p:nvSpPr>
        <p:spPr>
          <a:xfrm>
            <a:off x="6416289" y="5199005"/>
            <a:ext cx="1126381" cy="19145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3" name="Google Shape;953;p51"/>
          <p:cNvCxnSpPr>
            <a:stCxn id="950" idx="2"/>
            <a:endCxn id="951" idx="2"/>
          </p:cNvCxnSpPr>
          <p:nvPr/>
        </p:nvCxnSpPr>
        <p:spPr>
          <a:xfrm rot="5400000">
            <a:off x="5760130" y="4270105"/>
            <a:ext cx="99000" cy="2339700"/>
          </a:xfrm>
          <a:prstGeom prst="bentConnector3">
            <a:avLst>
              <a:gd fmla="val 88515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54" name="Google Shape;954;p51"/>
          <p:cNvCxnSpPr>
            <a:stCxn id="951" idx="2"/>
            <a:endCxn id="952" idx="2"/>
          </p:cNvCxnSpPr>
          <p:nvPr/>
        </p:nvCxnSpPr>
        <p:spPr>
          <a:xfrm rot="5400000">
            <a:off x="3380267" y="4276165"/>
            <a:ext cx="46200" cy="2472900"/>
          </a:xfrm>
          <a:prstGeom prst="bentConnector3">
            <a:avLst>
              <a:gd fmla="val 169985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2446021" y="278073"/>
            <a:ext cx="4107180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games: Layout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2134" y="1222444"/>
            <a:ext cx="6474096" cy="384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6">
            <a:alphaModFix/>
          </a:blip>
          <a:srcRect b="0" l="2195" r="0" t="0"/>
          <a:stretch/>
        </p:blipFill>
        <p:spPr>
          <a:xfrm>
            <a:off x="396239" y="1142047"/>
            <a:ext cx="1527811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131" y="2160270"/>
            <a:ext cx="1340637" cy="153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 flipH="1" rot="10800000">
            <a:off x="1701529" y="3454006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">
            <a:hlinkClick action="ppaction://hlinksldjump" r:id="rId8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52"/>
          <p:cNvPicPr preferRelativeResize="0"/>
          <p:nvPr/>
        </p:nvPicPr>
        <p:blipFill rotWithShape="1">
          <a:blip r:embed="rId3">
            <a:alphaModFix/>
          </a:blip>
          <a:srcRect b="0" l="0" r="0" t="28511"/>
          <a:stretch/>
        </p:blipFill>
        <p:spPr>
          <a:xfrm>
            <a:off x="935814" y="3661836"/>
            <a:ext cx="806151" cy="293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5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52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968" name="Google Shape;9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52"/>
          <p:cNvSpPr/>
          <p:nvPr/>
        </p:nvSpPr>
        <p:spPr>
          <a:xfrm>
            <a:off x="570888" y="995886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Creating the Awake and Final scene</a:t>
            </a:r>
            <a:endParaRPr/>
          </a:p>
        </p:txBody>
      </p:sp>
      <p:pic>
        <p:nvPicPr>
          <p:cNvPr id="971" name="Google Shape;971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103" y="1730567"/>
            <a:ext cx="5089494" cy="139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93821" y="3467855"/>
            <a:ext cx="2593441" cy="128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5974" y="3439960"/>
            <a:ext cx="2726684" cy="130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4" name="Google Shape;974;p52"/>
          <p:cNvCxnSpPr/>
          <p:nvPr/>
        </p:nvCxnSpPr>
        <p:spPr>
          <a:xfrm flipH="1">
            <a:off x="3069540" y="2906406"/>
            <a:ext cx="391946" cy="979865"/>
          </a:xfrm>
          <a:prstGeom prst="straightConnector1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975" name="Google Shape;975;p52"/>
          <p:cNvCxnSpPr/>
          <p:nvPr/>
        </p:nvCxnSpPr>
        <p:spPr>
          <a:xfrm>
            <a:off x="4029487" y="2855379"/>
            <a:ext cx="1525776" cy="1099847"/>
          </a:xfrm>
          <a:prstGeom prst="straightConnector1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pic>
        <p:nvPicPr>
          <p:cNvPr id="976" name="Google Shape;976;p52"/>
          <p:cNvPicPr preferRelativeResize="0"/>
          <p:nvPr/>
        </p:nvPicPr>
        <p:blipFill rotWithShape="1">
          <a:blip r:embed="rId9">
            <a:alphaModFix/>
          </a:blip>
          <a:srcRect b="0" l="0" r="0" t="14749"/>
          <a:stretch/>
        </p:blipFill>
        <p:spPr>
          <a:xfrm>
            <a:off x="587102" y="3296045"/>
            <a:ext cx="806151" cy="34362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52"/>
          <p:cNvSpPr/>
          <p:nvPr/>
        </p:nvSpPr>
        <p:spPr>
          <a:xfrm flipH="1" rot="10800000">
            <a:off x="1837173" y="3682690"/>
            <a:ext cx="465166" cy="236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52">
            <a:hlinkClick action="ppaction://hlinksldjump" r:id="rId10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436" y="1470844"/>
            <a:ext cx="26003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53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53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992" name="Google Shape;99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3"/>
          <p:cNvSpPr/>
          <p:nvPr/>
        </p:nvSpPr>
        <p:spPr>
          <a:xfrm>
            <a:off x="603783" y="1000007"/>
            <a:ext cx="782397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Our first scene: Awake</a:t>
            </a:r>
            <a:endParaRPr/>
          </a:p>
        </p:txBody>
      </p:sp>
      <p:sp>
        <p:nvSpPr>
          <p:cNvPr id="995" name="Google Shape;995;p53"/>
          <p:cNvSpPr/>
          <p:nvPr/>
        </p:nvSpPr>
        <p:spPr>
          <a:xfrm flipH="1" rot="10800000">
            <a:off x="2016402" y="2173452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53"/>
          <p:cNvSpPr/>
          <p:nvPr/>
        </p:nvSpPr>
        <p:spPr>
          <a:xfrm flipH="1" rot="10800000">
            <a:off x="6309210" y="388034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53"/>
          <p:cNvSpPr/>
          <p:nvPr/>
        </p:nvSpPr>
        <p:spPr>
          <a:xfrm flipH="1">
            <a:off x="4719574" y="4923045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8" name="Google Shape;998;p53"/>
          <p:cNvPicPr preferRelativeResize="0"/>
          <p:nvPr/>
        </p:nvPicPr>
        <p:blipFill rotWithShape="1">
          <a:blip r:embed="rId6">
            <a:alphaModFix/>
          </a:blip>
          <a:srcRect b="9772" l="0" r="0" t="11524"/>
          <a:stretch/>
        </p:blipFill>
        <p:spPr>
          <a:xfrm>
            <a:off x="1361009" y="2222843"/>
            <a:ext cx="1097355" cy="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3"/>
          <p:cNvSpPr/>
          <p:nvPr/>
        </p:nvSpPr>
        <p:spPr>
          <a:xfrm>
            <a:off x="2705897" y="3259723"/>
            <a:ext cx="1904702" cy="338554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 child of Canvas</a:t>
            </a:r>
            <a:endParaRPr/>
          </a:p>
        </p:txBody>
      </p:sp>
      <p:pic>
        <p:nvPicPr>
          <p:cNvPr id="1000" name="Google Shape;1000;p53"/>
          <p:cNvPicPr preferRelativeResize="0"/>
          <p:nvPr/>
        </p:nvPicPr>
        <p:blipFill rotWithShape="1">
          <a:blip r:embed="rId7">
            <a:alphaModFix/>
          </a:blip>
          <a:srcRect b="90661" l="2708" r="44520" t="0"/>
          <a:stretch/>
        </p:blipFill>
        <p:spPr>
          <a:xfrm>
            <a:off x="603782" y="1465686"/>
            <a:ext cx="1305904" cy="32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53"/>
          <p:cNvPicPr preferRelativeResize="0"/>
          <p:nvPr/>
        </p:nvPicPr>
        <p:blipFill rotWithShape="1">
          <a:blip r:embed="rId7">
            <a:alphaModFix/>
          </a:blip>
          <a:srcRect b="1010" l="8475" r="50757" t="90105"/>
          <a:stretch/>
        </p:blipFill>
        <p:spPr>
          <a:xfrm>
            <a:off x="1050012" y="1823706"/>
            <a:ext cx="1097355" cy="33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6923" y="1494098"/>
            <a:ext cx="2122651" cy="163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3"/>
          <p:cNvSpPr/>
          <p:nvPr/>
        </p:nvSpPr>
        <p:spPr>
          <a:xfrm flipH="1" rot="10800000">
            <a:off x="2371322" y="250797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53"/>
          <p:cNvSpPr/>
          <p:nvPr/>
        </p:nvSpPr>
        <p:spPr>
          <a:xfrm flipH="1" rot="10800000">
            <a:off x="5702956" y="1669926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00199" y="3800201"/>
            <a:ext cx="26193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3"/>
          <p:cNvSpPr/>
          <p:nvPr/>
        </p:nvSpPr>
        <p:spPr>
          <a:xfrm flipH="1" rot="10800000">
            <a:off x="1984233" y="4224642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53">
            <a:hlinkClick action="ppaction://hlinksldjump" r:id="rId10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4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020" name="Google Shape;10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4"/>
          <p:cNvSpPr/>
          <p:nvPr/>
        </p:nvSpPr>
        <p:spPr>
          <a:xfrm>
            <a:off x="603782" y="1000007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Our first scene.- Awake with buttons inside the canvas: FPButton</a:t>
            </a:r>
            <a:endParaRPr/>
          </a:p>
        </p:txBody>
      </p:sp>
      <p:pic>
        <p:nvPicPr>
          <p:cNvPr id="1023" name="Google Shape;102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782" y="1520438"/>
            <a:ext cx="1186637" cy="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934" y="1855489"/>
            <a:ext cx="633823" cy="337141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4"/>
          <p:cNvSpPr/>
          <p:nvPr/>
        </p:nvSpPr>
        <p:spPr>
          <a:xfrm flipH="1" rot="10800000">
            <a:off x="1821023" y="2260075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8851" y="2211697"/>
            <a:ext cx="677716" cy="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80517" y="3495507"/>
            <a:ext cx="2638425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54"/>
          <p:cNvSpPr/>
          <p:nvPr/>
        </p:nvSpPr>
        <p:spPr>
          <a:xfrm flipH="1" rot="10800000">
            <a:off x="2366457" y="5492585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/>
          </a:p>
        </p:txBody>
      </p:sp>
      <p:sp>
        <p:nvSpPr>
          <p:cNvPr id="1029" name="Google Shape;1029;p54"/>
          <p:cNvSpPr/>
          <p:nvPr/>
        </p:nvSpPr>
        <p:spPr>
          <a:xfrm flipH="1" rot="10800000">
            <a:off x="2692310" y="371565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68578" y="1508128"/>
            <a:ext cx="26193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/>
          <p:nvPr/>
        </p:nvSpPr>
        <p:spPr>
          <a:xfrm flipH="1" rot="10800000">
            <a:off x="5980419" y="1723442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/>
          </a:p>
        </p:txBody>
      </p:sp>
      <p:sp>
        <p:nvSpPr>
          <p:cNvPr id="1032" name="Google Shape;1032;p54"/>
          <p:cNvSpPr/>
          <p:nvPr/>
        </p:nvSpPr>
        <p:spPr>
          <a:xfrm flipH="1" rot="10800000">
            <a:off x="5724168" y="297163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/>
          </a:p>
        </p:txBody>
      </p:sp>
      <p:sp>
        <p:nvSpPr>
          <p:cNvPr id="1033" name="Google Shape;1033;p54">
            <a:hlinkClick action="ppaction://hlinksldjump" r:id="rId10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4" name="Google Shape;1034;p54"/>
          <p:cNvPicPr preferRelativeResize="0"/>
          <p:nvPr/>
        </p:nvPicPr>
        <p:blipFill rotWithShape="1">
          <a:blip r:embed="rId12">
            <a:alphaModFix/>
          </a:blip>
          <a:srcRect b="26521" l="0" r="0" t="0"/>
          <a:stretch/>
        </p:blipFill>
        <p:spPr>
          <a:xfrm>
            <a:off x="2680517" y="1889583"/>
            <a:ext cx="2345776" cy="13663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54"/>
          <p:cNvSpPr/>
          <p:nvPr/>
        </p:nvSpPr>
        <p:spPr>
          <a:xfrm flipH="1" rot="10800000">
            <a:off x="2400865" y="259455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3184245" y="2797177"/>
            <a:ext cx="1392793" cy="2548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54"/>
          <p:cNvSpPr/>
          <p:nvPr/>
        </p:nvSpPr>
        <p:spPr>
          <a:xfrm>
            <a:off x="3379649" y="3051996"/>
            <a:ext cx="1392793" cy="25481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8" name="Google Shape;1038;p54"/>
          <p:cNvCxnSpPr>
            <a:stCxn id="1037" idx="3"/>
            <a:endCxn id="1031" idx="1"/>
          </p:cNvCxnSpPr>
          <p:nvPr/>
        </p:nvCxnSpPr>
        <p:spPr>
          <a:xfrm flipH="1" rot="10800000">
            <a:off x="4772442" y="1821306"/>
            <a:ext cx="1208100" cy="13581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39" name="Google Shape;1039;p54"/>
          <p:cNvCxnSpPr>
            <a:stCxn id="1036" idx="1"/>
            <a:endCxn id="1029" idx="1"/>
          </p:cNvCxnSpPr>
          <p:nvPr/>
        </p:nvCxnSpPr>
        <p:spPr>
          <a:xfrm flipH="1">
            <a:off x="2692245" y="2924586"/>
            <a:ext cx="492000" cy="889200"/>
          </a:xfrm>
          <a:prstGeom prst="bentConnector3">
            <a:avLst>
              <a:gd fmla="val 14645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1729" y="4260398"/>
            <a:ext cx="2285127" cy="99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3150" y="3151067"/>
            <a:ext cx="1395105" cy="30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55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054" name="Google Shape;105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5"/>
          <p:cNvSpPr/>
          <p:nvPr/>
        </p:nvSpPr>
        <p:spPr>
          <a:xfrm>
            <a:off x="603782" y="1000007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music to the first scene</a:t>
            </a:r>
            <a:endParaRPr/>
          </a:p>
        </p:txBody>
      </p:sp>
      <p:pic>
        <p:nvPicPr>
          <p:cNvPr id="1057" name="Google Shape;1057;p55"/>
          <p:cNvPicPr preferRelativeResize="0"/>
          <p:nvPr/>
        </p:nvPicPr>
        <p:blipFill rotWithShape="1">
          <a:blip r:embed="rId7">
            <a:alphaModFix/>
          </a:blip>
          <a:srcRect b="5969" l="0" r="54924" t="0"/>
          <a:stretch/>
        </p:blipFill>
        <p:spPr>
          <a:xfrm>
            <a:off x="627994" y="3642516"/>
            <a:ext cx="1696105" cy="162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7995" y="1520438"/>
            <a:ext cx="1833265" cy="154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54017" y="1513552"/>
            <a:ext cx="3145290" cy="3240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5"/>
          <p:cNvSpPr/>
          <p:nvPr/>
        </p:nvSpPr>
        <p:spPr>
          <a:xfrm flipH="1" rot="10800000">
            <a:off x="5000274" y="3224616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55"/>
          <p:cNvSpPr/>
          <p:nvPr/>
        </p:nvSpPr>
        <p:spPr>
          <a:xfrm>
            <a:off x="529914" y="5747337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Add different kind of songs to the different actions.</a:t>
            </a:r>
            <a:endParaRPr/>
          </a:p>
        </p:txBody>
      </p:sp>
      <p:sp>
        <p:nvSpPr>
          <p:cNvPr id="1062" name="Google Shape;1062;p55"/>
          <p:cNvSpPr/>
          <p:nvPr/>
        </p:nvSpPr>
        <p:spPr>
          <a:xfrm flipH="1" rot="10800000">
            <a:off x="456049" y="216395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3" name="Google Shape;1063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50363" y="1518382"/>
            <a:ext cx="1134897" cy="156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5"/>
          <p:cNvSpPr/>
          <p:nvPr/>
        </p:nvSpPr>
        <p:spPr>
          <a:xfrm flipH="1" rot="10800000">
            <a:off x="4009696" y="4745942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55"/>
          <p:cNvSpPr/>
          <p:nvPr/>
        </p:nvSpPr>
        <p:spPr>
          <a:xfrm>
            <a:off x="4508183" y="4460726"/>
            <a:ext cx="620077" cy="76617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6" name="Google Shape;1066;p55"/>
          <p:cNvCxnSpPr>
            <a:stCxn id="1065" idx="3"/>
            <a:endCxn id="1067" idx="2"/>
          </p:cNvCxnSpPr>
          <p:nvPr/>
        </p:nvCxnSpPr>
        <p:spPr>
          <a:xfrm flipH="1" rot="10800000">
            <a:off x="5128260" y="3568816"/>
            <a:ext cx="1849800" cy="1275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67" name="Google Shape;1067;p55"/>
          <p:cNvSpPr/>
          <p:nvPr/>
        </p:nvSpPr>
        <p:spPr>
          <a:xfrm>
            <a:off x="5481039" y="3372843"/>
            <a:ext cx="2994195" cy="195975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5">
            <a:hlinkClick action="ppaction://hlinksldjump" r:id="rId11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56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081" name="Google Shape;108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56"/>
          <p:cNvSpPr/>
          <p:nvPr/>
        </p:nvSpPr>
        <p:spPr>
          <a:xfrm>
            <a:off x="603782" y="1000007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Our first scene.- Awake with buttons: TPButton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6017" y="2920504"/>
            <a:ext cx="32480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56"/>
          <p:cNvSpPr/>
          <p:nvPr/>
        </p:nvSpPr>
        <p:spPr>
          <a:xfrm flipH="1" rot="10800000">
            <a:off x="4295052" y="3902438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/>
          </a:p>
        </p:txBody>
      </p:sp>
      <p:sp>
        <p:nvSpPr>
          <p:cNvPr id="1086" name="Google Shape;1086;p56">
            <a:hlinkClick action="ppaction://hlinksldjump" r:id="rId6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7" name="Google Shape;1087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1997" y="2678915"/>
            <a:ext cx="2403155" cy="232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56"/>
          <p:cNvPicPr preferRelativeResize="0"/>
          <p:nvPr/>
        </p:nvPicPr>
        <p:blipFill rotWithShape="1">
          <a:blip r:embed="rId9">
            <a:alphaModFix/>
          </a:blip>
          <a:srcRect b="90661" l="2707" r="44522" t="0"/>
          <a:stretch/>
        </p:blipFill>
        <p:spPr>
          <a:xfrm>
            <a:off x="603782" y="1465686"/>
            <a:ext cx="1305904" cy="32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56"/>
          <p:cNvPicPr preferRelativeResize="0"/>
          <p:nvPr/>
        </p:nvPicPr>
        <p:blipFill rotWithShape="1">
          <a:blip r:embed="rId9">
            <a:alphaModFix/>
          </a:blip>
          <a:srcRect b="1010" l="8475" r="50756" t="90105"/>
          <a:stretch/>
        </p:blipFill>
        <p:spPr>
          <a:xfrm>
            <a:off x="1050012" y="1823706"/>
            <a:ext cx="1097355" cy="33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56"/>
          <p:cNvPicPr preferRelativeResize="0"/>
          <p:nvPr/>
        </p:nvPicPr>
        <p:blipFill rotWithShape="1">
          <a:blip r:embed="rId10">
            <a:alphaModFix/>
          </a:blip>
          <a:srcRect b="69576" l="4868" r="31740" t="24822"/>
          <a:stretch/>
        </p:blipFill>
        <p:spPr>
          <a:xfrm>
            <a:off x="1342450" y="2192871"/>
            <a:ext cx="1799409" cy="3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7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57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103" name="Google Shape;11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57"/>
          <p:cNvSpPr/>
          <p:nvPr/>
        </p:nvSpPr>
        <p:spPr>
          <a:xfrm>
            <a:off x="603782" y="1000007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script to manage the scenes: InterfaceAwake.cs</a:t>
            </a:r>
            <a:endParaRPr/>
          </a:p>
        </p:txBody>
      </p:sp>
      <p:pic>
        <p:nvPicPr>
          <p:cNvPr id="1106" name="Google Shape;110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103" y="1576534"/>
            <a:ext cx="3871126" cy="138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7"/>
          <p:cNvSpPr/>
          <p:nvPr/>
        </p:nvSpPr>
        <p:spPr>
          <a:xfrm>
            <a:off x="603781" y="3654240"/>
            <a:ext cx="4899537" cy="2430858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System.Collections;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System.Collections.Generic;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UnityEngine;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UnityEngine.SceneManagement;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InterfaceAwake 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void GoFirstPerson ()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SceneManager.LoadScene ("FirstPerson");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pic>
        <p:nvPicPr>
          <p:cNvPr id="1108" name="Google Shape;110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5066" y="1520438"/>
            <a:ext cx="1948918" cy="22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51749" y="4124443"/>
            <a:ext cx="26289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57"/>
          <p:cNvSpPr/>
          <p:nvPr/>
        </p:nvSpPr>
        <p:spPr>
          <a:xfrm>
            <a:off x="6652261" y="2459664"/>
            <a:ext cx="1463040" cy="21495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57"/>
          <p:cNvSpPr/>
          <p:nvPr/>
        </p:nvSpPr>
        <p:spPr>
          <a:xfrm>
            <a:off x="2886542" y="2168415"/>
            <a:ext cx="784860" cy="790664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57"/>
          <p:cNvCxnSpPr>
            <a:stCxn id="1111" idx="2"/>
            <a:endCxn id="1110" idx="1"/>
          </p:cNvCxnSpPr>
          <p:nvPr/>
        </p:nvCxnSpPr>
        <p:spPr>
          <a:xfrm rot="-5400000">
            <a:off x="4769672" y="1076579"/>
            <a:ext cx="391800" cy="3373200"/>
          </a:xfrm>
          <a:prstGeom prst="bentConnector4">
            <a:avLst>
              <a:gd fmla="val -58346" name="adj1"/>
              <a:gd fmla="val 55818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13" name="Google Shape;1113;p57"/>
          <p:cNvSpPr/>
          <p:nvPr/>
        </p:nvSpPr>
        <p:spPr>
          <a:xfrm>
            <a:off x="5851748" y="5429087"/>
            <a:ext cx="2628899" cy="42890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4" name="Google Shape;1114;p57"/>
          <p:cNvCxnSpPr>
            <a:stCxn id="1110" idx="3"/>
            <a:endCxn id="1113" idx="3"/>
          </p:cNvCxnSpPr>
          <p:nvPr/>
        </p:nvCxnSpPr>
        <p:spPr>
          <a:xfrm>
            <a:off x="8115301" y="2567142"/>
            <a:ext cx="365400" cy="3076500"/>
          </a:xfrm>
          <a:prstGeom prst="bentConnector3">
            <a:avLst>
              <a:gd fmla="val 16254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5" name="Google Shape;1115;p57"/>
          <p:cNvCxnSpPr>
            <a:stCxn id="1113" idx="1"/>
            <a:endCxn id="1107" idx="3"/>
          </p:cNvCxnSpPr>
          <p:nvPr/>
        </p:nvCxnSpPr>
        <p:spPr>
          <a:xfrm rot="10800000">
            <a:off x="5503448" y="4869540"/>
            <a:ext cx="348300" cy="774000"/>
          </a:xfrm>
          <a:prstGeom prst="bentConnector3">
            <a:avLst>
              <a:gd fmla="val 5001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16" name="Google Shape;1116;p57">
            <a:hlinkClick action="ppaction://hlinksldjump" r:id="rId8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782" y="1505662"/>
            <a:ext cx="1948918" cy="2254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58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58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130" name="Google Shape;113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58"/>
          <p:cNvSpPr/>
          <p:nvPr/>
        </p:nvSpPr>
        <p:spPr>
          <a:xfrm>
            <a:off x="603782" y="1000007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Linking the button with the InterfaceAwake: Selecting the object  </a:t>
            </a:r>
            <a:endParaRPr/>
          </a:p>
        </p:txBody>
      </p:sp>
      <p:sp>
        <p:nvSpPr>
          <p:cNvPr id="1133" name="Google Shape;1133;p58"/>
          <p:cNvSpPr/>
          <p:nvPr/>
        </p:nvSpPr>
        <p:spPr>
          <a:xfrm flipH="1" rot="10800000">
            <a:off x="608896" y="280297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4" name="Google Shape;113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4987" y="1480992"/>
            <a:ext cx="26289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58"/>
          <p:cNvSpPr/>
          <p:nvPr/>
        </p:nvSpPr>
        <p:spPr>
          <a:xfrm flipH="1">
            <a:off x="6973762" y="522547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58">
            <a:hlinkClick action="ppaction://hlinksldjump" r:id="rId7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58"/>
          <p:cNvSpPr/>
          <p:nvPr/>
        </p:nvSpPr>
        <p:spPr>
          <a:xfrm>
            <a:off x="6154633" y="4818204"/>
            <a:ext cx="2519254" cy="682337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58"/>
          <p:cNvSpPr/>
          <p:nvPr/>
        </p:nvSpPr>
        <p:spPr>
          <a:xfrm>
            <a:off x="1066021" y="2789790"/>
            <a:ext cx="884254" cy="209162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9" name="Google Shape;1139;p58"/>
          <p:cNvCxnSpPr>
            <a:stCxn id="1138" idx="3"/>
            <a:endCxn id="1140" idx="0"/>
          </p:cNvCxnSpPr>
          <p:nvPr/>
        </p:nvCxnSpPr>
        <p:spPr>
          <a:xfrm>
            <a:off x="1950275" y="2894371"/>
            <a:ext cx="2624400" cy="1105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1" name="Google Shape;1141;p58"/>
          <p:cNvCxnSpPr>
            <a:stCxn id="1137" idx="2"/>
            <a:endCxn id="1142" idx="3"/>
          </p:cNvCxnSpPr>
          <p:nvPr/>
        </p:nvCxnSpPr>
        <p:spPr>
          <a:xfrm flipH="1" rot="5400000">
            <a:off x="5146110" y="3232391"/>
            <a:ext cx="39600" cy="4496700"/>
          </a:xfrm>
          <a:prstGeom prst="bentConnector4">
            <a:avLst>
              <a:gd fmla="val -577273" name="adj1"/>
              <a:gd fmla="val 64006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142" name="Google Shape;1142;p58"/>
          <p:cNvPicPr preferRelativeResize="0"/>
          <p:nvPr/>
        </p:nvPicPr>
        <p:blipFill rotWithShape="1">
          <a:blip r:embed="rId9">
            <a:alphaModFix/>
          </a:blip>
          <a:srcRect b="-1093" l="0" r="63220" t="0"/>
          <a:stretch/>
        </p:blipFill>
        <p:spPr>
          <a:xfrm>
            <a:off x="670634" y="4280304"/>
            <a:ext cx="2246950" cy="2361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58"/>
          <p:cNvSpPr/>
          <p:nvPr/>
        </p:nvSpPr>
        <p:spPr>
          <a:xfrm flipH="1" rot="-5400000">
            <a:off x="1045476" y="4389845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58"/>
          <p:cNvSpPr/>
          <p:nvPr/>
        </p:nvSpPr>
        <p:spPr>
          <a:xfrm flipH="1" rot="10800000">
            <a:off x="1045476" y="5166937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0" name="Google Shape;1140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65165" y="3999678"/>
            <a:ext cx="2419032" cy="71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58"/>
          <p:cNvSpPr/>
          <p:nvPr/>
        </p:nvSpPr>
        <p:spPr>
          <a:xfrm flipH="1" rot="10800000">
            <a:off x="4862829" y="452010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6" name="Google Shape;1146;p58"/>
          <p:cNvCxnSpPr>
            <a:stCxn id="1140" idx="2"/>
            <a:endCxn id="1137" idx="1"/>
          </p:cNvCxnSpPr>
          <p:nvPr/>
        </p:nvCxnSpPr>
        <p:spPr>
          <a:xfrm flipH="1" rot="-5400000">
            <a:off x="5140181" y="4144854"/>
            <a:ext cx="449100" cy="1580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782" y="1462260"/>
            <a:ext cx="2113598" cy="32316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59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160" name="Google Shape;116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9"/>
          <p:cNvSpPr/>
          <p:nvPr/>
        </p:nvSpPr>
        <p:spPr>
          <a:xfrm>
            <a:off x="456049" y="996229"/>
            <a:ext cx="8331620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Linking the button with the InterfaceAwake.- Selecting the method: </a:t>
            </a:r>
            <a:endParaRPr/>
          </a:p>
        </p:txBody>
      </p:sp>
      <p:sp>
        <p:nvSpPr>
          <p:cNvPr id="1163" name="Google Shape;1163;p59"/>
          <p:cNvSpPr/>
          <p:nvPr/>
        </p:nvSpPr>
        <p:spPr>
          <a:xfrm flipH="1">
            <a:off x="2272338" y="431303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3362" y="1469880"/>
            <a:ext cx="130492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59"/>
          <p:cNvSpPr/>
          <p:nvPr/>
        </p:nvSpPr>
        <p:spPr>
          <a:xfrm flipH="1" rot="10800000">
            <a:off x="3916924" y="281886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6" name="Google Shape;1166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4622" y="2571922"/>
            <a:ext cx="15240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59"/>
          <p:cNvSpPr/>
          <p:nvPr/>
        </p:nvSpPr>
        <p:spPr>
          <a:xfrm flipH="1" rot="10800000">
            <a:off x="5185766" y="3256529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8" name="Google Shape;1168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2777" y="3957549"/>
            <a:ext cx="3247690" cy="89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59"/>
          <p:cNvSpPr/>
          <p:nvPr/>
        </p:nvSpPr>
        <p:spPr>
          <a:xfrm flipH="1" rot="-5400000">
            <a:off x="6258997" y="360966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59"/>
          <p:cNvSpPr/>
          <p:nvPr/>
        </p:nvSpPr>
        <p:spPr>
          <a:xfrm>
            <a:off x="509389" y="5378020"/>
            <a:ext cx="7541078" cy="307777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try to run the game now there will appear an </a:t>
            </a:r>
            <a:r>
              <a:rPr b="1" lang="ca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ca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1171" name="Google Shape;1171;p59"/>
          <p:cNvSpPr/>
          <p:nvPr/>
        </p:nvSpPr>
        <p:spPr>
          <a:xfrm>
            <a:off x="509389" y="4931299"/>
            <a:ext cx="8331620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Create a new method GoThridPerson() and link it to the second button  </a:t>
            </a:r>
            <a:endParaRPr/>
          </a:p>
        </p:txBody>
      </p:sp>
      <p:sp>
        <p:nvSpPr>
          <p:cNvPr id="1172" name="Google Shape;1172;p59">
            <a:hlinkClick action="ppaction://hlinksldjump" r:id="rId9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3" name="Google Shape;1173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5614" y="5789671"/>
            <a:ext cx="7544853" cy="2476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59"/>
          <p:cNvSpPr/>
          <p:nvPr/>
        </p:nvSpPr>
        <p:spPr>
          <a:xfrm>
            <a:off x="505614" y="6118615"/>
            <a:ext cx="7068666" cy="36933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add a scene to the build settings use the menu File-&gt;Build Settings...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0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0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187" name="Google Shape;118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60"/>
          <p:cNvSpPr/>
          <p:nvPr/>
        </p:nvSpPr>
        <p:spPr>
          <a:xfrm>
            <a:off x="608195" y="994092"/>
            <a:ext cx="6798445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Our Final scene with a button. Add a Canvas with a button:</a:t>
            </a:r>
            <a:endParaRPr/>
          </a:p>
        </p:txBody>
      </p:sp>
      <p:sp>
        <p:nvSpPr>
          <p:cNvPr id="1190" name="Google Shape;1190;p60"/>
          <p:cNvSpPr/>
          <p:nvPr/>
        </p:nvSpPr>
        <p:spPr>
          <a:xfrm flipH="1" rot="10800000">
            <a:off x="3849202" y="3211239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/>
          </a:p>
        </p:txBody>
      </p:sp>
      <p:sp>
        <p:nvSpPr>
          <p:cNvPr id="1191" name="Google Shape;1191;p60">
            <a:hlinkClick action="ppaction://hlinksldjump" r:id="rId5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2" name="Google Shape;1192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782" y="1735873"/>
            <a:ext cx="2927556" cy="215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21755" y="2730244"/>
            <a:ext cx="3601538" cy="115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61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206" name="Google Shape;120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61"/>
          <p:cNvSpPr/>
          <p:nvPr/>
        </p:nvSpPr>
        <p:spPr>
          <a:xfrm>
            <a:off x="603782" y="1000007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Putting all the scenes together and running the game from the Awake scene</a:t>
            </a:r>
            <a:endParaRPr/>
          </a:p>
        </p:txBody>
      </p:sp>
      <p:pic>
        <p:nvPicPr>
          <p:cNvPr id="1209" name="Google Shape;1209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782" y="1481146"/>
            <a:ext cx="547249" cy="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525" y="1816197"/>
            <a:ext cx="1218368" cy="31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1"/>
          <p:cNvPicPr preferRelativeResize="0"/>
          <p:nvPr/>
        </p:nvPicPr>
        <p:blipFill rotWithShape="1">
          <a:blip r:embed="rId7">
            <a:alphaModFix/>
          </a:blip>
          <a:srcRect b="625" l="77930" r="0" t="80888"/>
          <a:stretch/>
        </p:blipFill>
        <p:spPr>
          <a:xfrm>
            <a:off x="5010410" y="3368862"/>
            <a:ext cx="1785023" cy="38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0579" y="3886744"/>
            <a:ext cx="74199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97753" y="1994671"/>
            <a:ext cx="4297680" cy="1302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61"/>
          <p:cNvSpPr/>
          <p:nvPr/>
        </p:nvSpPr>
        <p:spPr>
          <a:xfrm>
            <a:off x="2497753" y="1480357"/>
            <a:ext cx="6190200" cy="34362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Open the scenes and add them using the button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61"/>
          <p:cNvSpPr/>
          <p:nvPr/>
        </p:nvSpPr>
        <p:spPr>
          <a:xfrm flipH="1" rot="-5400000">
            <a:off x="5680400" y="3816017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61"/>
          <p:cNvSpPr/>
          <p:nvPr/>
        </p:nvSpPr>
        <p:spPr>
          <a:xfrm>
            <a:off x="7924800" y="4561570"/>
            <a:ext cx="418134" cy="72534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61"/>
          <p:cNvSpPr/>
          <p:nvPr/>
        </p:nvSpPr>
        <p:spPr>
          <a:xfrm>
            <a:off x="998195" y="4604398"/>
            <a:ext cx="1417345" cy="635354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8" name="Google Shape;1218;p61"/>
          <p:cNvCxnSpPr>
            <a:stCxn id="1213" idx="1"/>
            <a:endCxn id="1217" idx="1"/>
          </p:cNvCxnSpPr>
          <p:nvPr/>
        </p:nvCxnSpPr>
        <p:spPr>
          <a:xfrm flipH="1">
            <a:off x="998053" y="2645835"/>
            <a:ext cx="1499700" cy="2276100"/>
          </a:xfrm>
          <a:prstGeom prst="bentConnector3">
            <a:avLst>
              <a:gd fmla="val 11523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9" name="Google Shape;1219;p61"/>
          <p:cNvCxnSpPr>
            <a:stCxn id="1217" idx="3"/>
            <a:endCxn id="1216" idx="1"/>
          </p:cNvCxnSpPr>
          <p:nvPr/>
        </p:nvCxnSpPr>
        <p:spPr>
          <a:xfrm>
            <a:off x="2415540" y="4922075"/>
            <a:ext cx="5509200" cy="21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20" name="Google Shape;1220;p61">
            <a:hlinkClick action="ppaction://hlinksldjump" r:id="rId10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626" y="4088195"/>
            <a:ext cx="4442050" cy="218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2089675" y="333792"/>
            <a:ext cx="4442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</a:rPr>
              <a:t>First person games: Assets</a:t>
            </a:r>
            <a:endParaRPr b="1" sz="2177">
              <a:solidFill>
                <a:srgbClr val="000080"/>
              </a:solidFill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/>
          <p:nvPr/>
        </p:nvSpPr>
        <p:spPr>
          <a:xfrm>
            <a:off x="434367" y="1034691"/>
            <a:ext cx="35637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Importing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/>
          </a:p>
        </p:txBody>
      </p:sp>
      <p:sp>
        <p:nvSpPr>
          <p:cNvPr id="167" name="Google Shape;167;p17">
            <a:hlinkClick action="ppaction://hlinksldjump" r:id="rId6"/>
          </p:cNvPr>
          <p:cNvSpPr/>
          <p:nvPr/>
        </p:nvSpPr>
        <p:spPr>
          <a:xfrm>
            <a:off x="7701882" y="6277027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/>
          <p:nvPr/>
        </p:nvSpPr>
        <p:spPr>
          <a:xfrm flipH="1" rot="10800000">
            <a:off x="4171814" y="440380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4675" y="2473205"/>
            <a:ext cx="3657600" cy="150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78125" y="1463686"/>
            <a:ext cx="36576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/>
          <p:nvPr/>
        </p:nvSpPr>
        <p:spPr>
          <a:xfrm flipH="1">
            <a:off x="6520192" y="146367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/>
          <p:nvPr/>
        </p:nvSpPr>
        <p:spPr>
          <a:xfrm flipH="1" rot="10800000">
            <a:off x="3726914" y="3504776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10">
            <a:alphaModFix/>
          </a:blip>
          <a:srcRect b="63954" l="5714" r="49640" t="3184"/>
          <a:stretch/>
        </p:blipFill>
        <p:spPr>
          <a:xfrm>
            <a:off x="587100" y="1705475"/>
            <a:ext cx="1193500" cy="14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9425" y="1453900"/>
            <a:ext cx="708625" cy="23968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/>
          <p:nvPr/>
        </p:nvSpPr>
        <p:spPr>
          <a:xfrm flipH="1" rot="10800000">
            <a:off x="292614" y="293950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/>
          <p:nvPr/>
        </p:nvSpPr>
        <p:spPr>
          <a:xfrm flipH="1" rot="10800000">
            <a:off x="142189" y="1463676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62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233" name="Google Shape;123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62"/>
          <p:cNvSpPr/>
          <p:nvPr/>
        </p:nvSpPr>
        <p:spPr>
          <a:xfrm>
            <a:off x="603782" y="1000007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Putting all the scenes together and running the game from the Awake scene</a:t>
            </a:r>
            <a:endParaRPr/>
          </a:p>
        </p:txBody>
      </p:sp>
      <p:sp>
        <p:nvSpPr>
          <p:cNvPr id="1236" name="Google Shape;1236;p62">
            <a:hlinkClick action="ppaction://hlinksldjump" r:id="rId5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7" name="Google Shape;1237;p62"/>
          <p:cNvPicPr preferRelativeResize="0"/>
          <p:nvPr/>
        </p:nvPicPr>
        <p:blipFill rotWithShape="1">
          <a:blip r:embed="rId7">
            <a:alphaModFix/>
          </a:blip>
          <a:srcRect b="64216" l="0" r="0" t="0"/>
          <a:stretch/>
        </p:blipFill>
        <p:spPr>
          <a:xfrm>
            <a:off x="655532" y="1854432"/>
            <a:ext cx="1819529" cy="115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62"/>
          <p:cNvPicPr preferRelativeResize="0"/>
          <p:nvPr/>
        </p:nvPicPr>
        <p:blipFill rotWithShape="1">
          <a:blip r:embed="rId7">
            <a:alphaModFix/>
          </a:blip>
          <a:srcRect b="0" l="10371" r="0" t="91278"/>
          <a:stretch/>
        </p:blipFill>
        <p:spPr>
          <a:xfrm>
            <a:off x="1057590" y="3017785"/>
            <a:ext cx="1630831" cy="282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2"/>
          <p:cNvSpPr/>
          <p:nvPr/>
        </p:nvSpPr>
        <p:spPr>
          <a:xfrm>
            <a:off x="610194" y="1445141"/>
            <a:ext cx="3063300" cy="307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Create a new folder for the game</a:t>
            </a:r>
            <a:endParaRPr/>
          </a:p>
        </p:txBody>
      </p:sp>
      <p:sp>
        <p:nvSpPr>
          <p:cNvPr id="1240" name="Google Shape;1240;p62"/>
          <p:cNvSpPr/>
          <p:nvPr/>
        </p:nvSpPr>
        <p:spPr>
          <a:xfrm flipH="1" rot="10800000">
            <a:off x="587103" y="307415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1" name="Google Shape;1241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5240529"/>
            <a:ext cx="3425704" cy="89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0679" y="3552191"/>
            <a:ext cx="2190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62"/>
          <p:cNvSpPr/>
          <p:nvPr/>
        </p:nvSpPr>
        <p:spPr>
          <a:xfrm flipH="1" rot="10800000">
            <a:off x="809624" y="3597079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4" name="Google Shape;1244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733" y="4282947"/>
            <a:ext cx="2429214" cy="4572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2"/>
          <p:cNvSpPr/>
          <p:nvPr/>
        </p:nvSpPr>
        <p:spPr>
          <a:xfrm flipH="1" rot="-5400000">
            <a:off x="2311533" y="3986230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2"/>
          <p:cNvSpPr/>
          <p:nvPr/>
        </p:nvSpPr>
        <p:spPr>
          <a:xfrm flipH="1" rot="-5400000">
            <a:off x="2600020" y="4916487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7" name="Google Shape;1247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57782" y="5035281"/>
            <a:ext cx="2219635" cy="115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62"/>
          <p:cNvSpPr/>
          <p:nvPr/>
        </p:nvSpPr>
        <p:spPr>
          <a:xfrm flipH="1" rot="10800000">
            <a:off x="5966080" y="5513637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7300" y="1655769"/>
            <a:ext cx="3305636" cy="212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63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3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1262" name="Google Shape;126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63"/>
          <p:cNvSpPr/>
          <p:nvPr/>
        </p:nvSpPr>
        <p:spPr>
          <a:xfrm>
            <a:off x="603782" y="1000007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final result</a:t>
            </a:r>
            <a:endParaRPr/>
          </a:p>
        </p:txBody>
      </p:sp>
      <p:pic>
        <p:nvPicPr>
          <p:cNvPr id="1265" name="Google Shape;1265;p63"/>
          <p:cNvPicPr preferRelativeResize="0"/>
          <p:nvPr/>
        </p:nvPicPr>
        <p:blipFill rotWithShape="1">
          <a:blip r:embed="rId6">
            <a:alphaModFix/>
          </a:blip>
          <a:srcRect b="0" l="0" r="-293" t="20809"/>
          <a:stretch/>
        </p:blipFill>
        <p:spPr>
          <a:xfrm>
            <a:off x="360844" y="4008121"/>
            <a:ext cx="2450264" cy="151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63"/>
          <p:cNvPicPr preferRelativeResize="0"/>
          <p:nvPr/>
        </p:nvPicPr>
        <p:blipFill rotWithShape="1">
          <a:blip r:embed="rId7">
            <a:alphaModFix/>
          </a:blip>
          <a:srcRect b="8398" l="8368" r="14547" t="0"/>
          <a:stretch/>
        </p:blipFill>
        <p:spPr>
          <a:xfrm>
            <a:off x="3174550" y="4002934"/>
            <a:ext cx="2942634" cy="1603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7" name="Google Shape;1267;p63"/>
          <p:cNvCxnSpPr>
            <a:stCxn id="1268" idx="1"/>
            <a:endCxn id="1265" idx="0"/>
          </p:cNvCxnSpPr>
          <p:nvPr/>
        </p:nvCxnSpPr>
        <p:spPr>
          <a:xfrm flipH="1">
            <a:off x="1585899" y="2108926"/>
            <a:ext cx="1632000" cy="18993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68" name="Google Shape;1268;p63"/>
          <p:cNvSpPr/>
          <p:nvPr/>
        </p:nvSpPr>
        <p:spPr>
          <a:xfrm>
            <a:off x="3217899" y="1886131"/>
            <a:ext cx="2329461" cy="44558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9" name="Google Shape;1269;p63"/>
          <p:cNvCxnSpPr>
            <a:stCxn id="1270" idx="3"/>
            <a:endCxn id="1266" idx="0"/>
          </p:cNvCxnSpPr>
          <p:nvPr/>
        </p:nvCxnSpPr>
        <p:spPr>
          <a:xfrm flipH="1">
            <a:off x="4645754" y="2777309"/>
            <a:ext cx="1048200" cy="1225500"/>
          </a:xfrm>
          <a:prstGeom prst="bentConnector4">
            <a:avLst>
              <a:gd fmla="val -21809" name="adj1"/>
              <a:gd fmla="val 59095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70" name="Google Shape;1270;p63"/>
          <p:cNvSpPr/>
          <p:nvPr/>
        </p:nvSpPr>
        <p:spPr>
          <a:xfrm>
            <a:off x="3364493" y="2554514"/>
            <a:ext cx="2329461" cy="44558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63">
            <a:hlinkClick action="ppaction://hlinksldjump" r:id="rId8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63"/>
          <p:cNvSpPr/>
          <p:nvPr/>
        </p:nvSpPr>
        <p:spPr>
          <a:xfrm flipH="1" rot="10800000">
            <a:off x="2772857" y="4752706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3" name="Google Shape;1273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73610" y="4002934"/>
            <a:ext cx="2543081" cy="16835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63"/>
          <p:cNvSpPr/>
          <p:nvPr/>
        </p:nvSpPr>
        <p:spPr>
          <a:xfrm flipH="1" rot="10800000">
            <a:off x="5894663" y="4869145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5" name="Google Shape;1275;p63"/>
          <p:cNvCxnSpPr>
            <a:stCxn id="1273" idx="0"/>
            <a:endCxn id="1259" idx="3"/>
          </p:cNvCxnSpPr>
          <p:nvPr/>
        </p:nvCxnSpPr>
        <p:spPr>
          <a:xfrm flipH="1" rot="5400000">
            <a:off x="6231601" y="2689384"/>
            <a:ext cx="1284900" cy="1342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76" name="Google Shape;1276;p63"/>
          <p:cNvSpPr/>
          <p:nvPr/>
        </p:nvSpPr>
        <p:spPr>
          <a:xfrm>
            <a:off x="564119" y="6253341"/>
            <a:ext cx="5307560" cy="40011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Take a look to the final project </a:t>
            </a:r>
            <a:r>
              <a:rPr b="1" lang="ca-ES" sz="20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 in GitHub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p63"/>
          <p:cNvPicPr preferRelativeResize="0"/>
          <p:nvPr/>
        </p:nvPicPr>
        <p:blipFill rotWithShape="1">
          <a:blip r:embed="rId12">
            <a:alphaModFix/>
          </a:blip>
          <a:srcRect b="41627" l="2278" r="19259" t="41760"/>
          <a:stretch/>
        </p:blipFill>
        <p:spPr>
          <a:xfrm>
            <a:off x="587103" y="1566422"/>
            <a:ext cx="2095137" cy="23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64"/>
          <p:cNvSpPr txBox="1"/>
          <p:nvPr/>
        </p:nvSpPr>
        <p:spPr>
          <a:xfrm>
            <a:off x="2698375" y="389200"/>
            <a:ext cx="3767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 </a:t>
            </a:r>
            <a:endParaRPr/>
          </a:p>
        </p:txBody>
      </p:sp>
      <p:pic>
        <p:nvPicPr>
          <p:cNvPr id="1290" name="Google Shape;129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050" y="1956435"/>
            <a:ext cx="7969900" cy="265366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64">
            <a:hlinkClick action="ppaction://hlinksldjump" r:id="rId6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63" y="2695296"/>
            <a:ext cx="7087249" cy="355748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6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65"/>
          <p:cNvSpPr txBox="1"/>
          <p:nvPr/>
        </p:nvSpPr>
        <p:spPr>
          <a:xfrm>
            <a:off x="1665068" y="278073"/>
            <a:ext cx="5813863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Android: The new platform </a:t>
            </a:r>
            <a:endParaRPr/>
          </a:p>
        </p:txBody>
      </p:sp>
      <p:pic>
        <p:nvPicPr>
          <p:cNvPr id="1307" name="Google Shape;130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5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Switching the platform</a:t>
            </a:r>
            <a:endParaRPr/>
          </a:p>
        </p:txBody>
      </p:sp>
      <p:pic>
        <p:nvPicPr>
          <p:cNvPr id="1310" name="Google Shape;131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414" y="1655445"/>
            <a:ext cx="5810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163" y="2017395"/>
            <a:ext cx="18097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65"/>
          <p:cNvSpPr/>
          <p:nvPr/>
        </p:nvSpPr>
        <p:spPr>
          <a:xfrm flipH="1" rot="-5400000">
            <a:off x="6025235" y="5787659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65"/>
          <p:cNvSpPr/>
          <p:nvPr/>
        </p:nvSpPr>
        <p:spPr>
          <a:xfrm flipH="1" rot="10800000">
            <a:off x="320373" y="3376733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65">
            <a:hlinkClick action="ppaction://hlinksldjump" r:id="rId8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6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66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Switching the platform</a:t>
            </a:r>
            <a:endParaRPr/>
          </a:p>
        </p:txBody>
      </p:sp>
      <p:pic>
        <p:nvPicPr>
          <p:cNvPr id="1329" name="Google Shape;1329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525" y="1993043"/>
            <a:ext cx="7343775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66"/>
          <p:cNvSpPr txBox="1"/>
          <p:nvPr/>
        </p:nvSpPr>
        <p:spPr>
          <a:xfrm>
            <a:off x="1665068" y="278073"/>
            <a:ext cx="5813863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Android: The new platform </a:t>
            </a:r>
            <a:endParaRPr/>
          </a:p>
        </p:txBody>
      </p:sp>
      <p:sp>
        <p:nvSpPr>
          <p:cNvPr id="1331" name="Google Shape;1331;p66">
            <a:hlinkClick action="ppaction://hlinksldjump" r:id="rId6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212" y="3573016"/>
            <a:ext cx="2455271" cy="246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5212" y="1617815"/>
            <a:ext cx="53625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313" y="1587712"/>
            <a:ext cx="2280429" cy="2466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67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67"/>
          <p:cNvSpPr txBox="1"/>
          <p:nvPr/>
        </p:nvSpPr>
        <p:spPr>
          <a:xfrm>
            <a:off x="2001270" y="257527"/>
            <a:ext cx="4936863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Android: The assets </a:t>
            </a:r>
            <a:endParaRPr/>
          </a:p>
        </p:txBody>
      </p:sp>
      <p:pic>
        <p:nvPicPr>
          <p:cNvPr id="1347" name="Google Shape;1347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7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Cross Platform Input assets</a:t>
            </a:r>
            <a:endParaRPr/>
          </a:p>
        </p:txBody>
      </p:sp>
      <p:sp>
        <p:nvSpPr>
          <p:cNvPr id="1350" name="Google Shape;1350;p67"/>
          <p:cNvSpPr/>
          <p:nvPr/>
        </p:nvSpPr>
        <p:spPr>
          <a:xfrm flipH="1" rot="-5400000">
            <a:off x="6865695" y="1825901"/>
            <a:ext cx="348366" cy="2034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67"/>
          <p:cNvSpPr/>
          <p:nvPr/>
        </p:nvSpPr>
        <p:spPr>
          <a:xfrm flipH="1" rot="10800000">
            <a:off x="697959" y="3467100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2" name="Google Shape;1352;p67"/>
          <p:cNvCxnSpPr>
            <a:stCxn id="1353" idx="2"/>
            <a:endCxn id="1354" idx="3"/>
          </p:cNvCxnSpPr>
          <p:nvPr/>
        </p:nvCxnSpPr>
        <p:spPr>
          <a:xfrm rot="5400000">
            <a:off x="4948698" y="3428460"/>
            <a:ext cx="2875500" cy="1322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53" name="Google Shape;1353;p67"/>
          <p:cNvSpPr/>
          <p:nvPr/>
        </p:nvSpPr>
        <p:spPr>
          <a:xfrm>
            <a:off x="6741697" y="2126306"/>
            <a:ext cx="611603" cy="525454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67"/>
          <p:cNvSpPr/>
          <p:nvPr/>
        </p:nvSpPr>
        <p:spPr>
          <a:xfrm>
            <a:off x="3483420" y="5257280"/>
            <a:ext cx="2242050" cy="540048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67">
            <a:hlinkClick action="ppaction://hlinksldjump" r:id="rId8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6" name="Google Shape;1356;p67"/>
          <p:cNvCxnSpPr>
            <a:endCxn id="1343" idx="1"/>
          </p:cNvCxnSpPr>
          <p:nvPr/>
        </p:nvCxnSpPr>
        <p:spPr>
          <a:xfrm flipH="1" rot="10800000">
            <a:off x="1912712" y="2389340"/>
            <a:ext cx="1432500" cy="1183800"/>
          </a:xfrm>
          <a:prstGeom prst="bentConnector3">
            <a:avLst>
              <a:gd fmla="val 7606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68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68"/>
          <p:cNvSpPr txBox="1"/>
          <p:nvPr/>
        </p:nvSpPr>
        <p:spPr>
          <a:xfrm>
            <a:off x="2001270" y="257527"/>
            <a:ext cx="4936863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Android: The assets </a:t>
            </a:r>
            <a:endParaRPr/>
          </a:p>
        </p:txBody>
      </p:sp>
      <p:pic>
        <p:nvPicPr>
          <p:cNvPr id="1369" name="Google Shape;136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1" y="984885"/>
            <a:ext cx="7019925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68">
            <a:hlinkClick action="ppaction://hlinksldjump" r:id="rId6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69"/>
          <p:cNvPicPr preferRelativeResize="0"/>
          <p:nvPr/>
        </p:nvPicPr>
        <p:blipFill rotWithShape="1">
          <a:blip r:embed="rId3">
            <a:alphaModFix/>
          </a:blip>
          <a:srcRect b="0" l="0" r="0" t="36884"/>
          <a:stretch/>
        </p:blipFill>
        <p:spPr>
          <a:xfrm>
            <a:off x="4278920" y="2249585"/>
            <a:ext cx="3134823" cy="4328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6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69"/>
          <p:cNvSpPr txBox="1"/>
          <p:nvPr/>
        </p:nvSpPr>
        <p:spPr>
          <a:xfrm>
            <a:off x="1951617" y="381964"/>
            <a:ext cx="524076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… with Android </a:t>
            </a:r>
            <a:endParaRPr/>
          </a:p>
        </p:txBody>
      </p:sp>
      <p:pic>
        <p:nvPicPr>
          <p:cNvPr id="1386" name="Google Shape;138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69"/>
          <p:cNvSpPr/>
          <p:nvPr/>
        </p:nvSpPr>
        <p:spPr>
          <a:xfrm>
            <a:off x="456049" y="10987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Project Settings for the Android platform.</a:t>
            </a:r>
            <a:endParaRPr/>
          </a:p>
        </p:txBody>
      </p:sp>
      <p:sp>
        <p:nvSpPr>
          <p:cNvPr id="1389" name="Google Shape;1389;p69"/>
          <p:cNvSpPr/>
          <p:nvPr/>
        </p:nvSpPr>
        <p:spPr>
          <a:xfrm flipH="1" rot="10800000">
            <a:off x="5340329" y="566647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0" name="Google Shape;1390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9578" y="1724141"/>
            <a:ext cx="686952" cy="40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2093" y="2133537"/>
            <a:ext cx="1519316" cy="3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69"/>
          <p:cNvPicPr preferRelativeResize="0"/>
          <p:nvPr/>
        </p:nvPicPr>
        <p:blipFill rotWithShape="1">
          <a:blip r:embed="rId3">
            <a:alphaModFix/>
          </a:blip>
          <a:srcRect b="92338" l="0" r="0" t="0"/>
          <a:stretch/>
        </p:blipFill>
        <p:spPr>
          <a:xfrm>
            <a:off x="4278920" y="1724141"/>
            <a:ext cx="3134823" cy="525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69"/>
          <p:cNvSpPr/>
          <p:nvPr/>
        </p:nvSpPr>
        <p:spPr>
          <a:xfrm flipH="1" rot="10800000">
            <a:off x="2256497" y="301477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4" name="Google Shape;1394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89127" y="1724141"/>
            <a:ext cx="136207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69">
            <a:hlinkClick action="ppaction://hlinksldjump" r:id="rId9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523" y="1825908"/>
            <a:ext cx="5301757" cy="263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70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70"/>
          <p:cNvSpPr txBox="1"/>
          <p:nvPr/>
        </p:nvSpPr>
        <p:spPr>
          <a:xfrm>
            <a:off x="2800047" y="381964"/>
            <a:ext cx="439233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 </a:t>
            </a:r>
            <a:endParaRPr/>
          </a:p>
        </p:txBody>
      </p:sp>
      <p:pic>
        <p:nvPicPr>
          <p:cNvPr id="1409" name="Google Shape;140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70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Building the game for the Android platform.</a:t>
            </a:r>
            <a:endParaRPr/>
          </a:p>
        </p:txBody>
      </p:sp>
      <p:sp>
        <p:nvSpPr>
          <p:cNvPr id="1412" name="Google Shape;1412;p70"/>
          <p:cNvSpPr/>
          <p:nvPr/>
        </p:nvSpPr>
        <p:spPr>
          <a:xfrm flipH="1" rot="10800000">
            <a:off x="697958" y="3738099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70"/>
          <p:cNvSpPr/>
          <p:nvPr/>
        </p:nvSpPr>
        <p:spPr>
          <a:xfrm flipH="1" rot="10800000">
            <a:off x="4293878" y="2614733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70"/>
          <p:cNvSpPr/>
          <p:nvPr/>
        </p:nvSpPr>
        <p:spPr>
          <a:xfrm>
            <a:off x="2517892" y="6241274"/>
            <a:ext cx="4019550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Download the complete project </a:t>
            </a:r>
            <a:r>
              <a:rPr b="1" lang="ca-ES" sz="1633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1469734"/>
            <a:ext cx="1982351" cy="171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3000" y="3267747"/>
            <a:ext cx="1982351" cy="2884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7" name="Google Shape;1417;p70"/>
          <p:cNvCxnSpPr>
            <a:stCxn id="1418" idx="3"/>
            <a:endCxn id="1419" idx="2"/>
          </p:cNvCxnSpPr>
          <p:nvPr/>
        </p:nvCxnSpPr>
        <p:spPr>
          <a:xfrm flipH="1" rot="10800000">
            <a:off x="2042160" y="2987920"/>
            <a:ext cx="4568100" cy="3034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19" name="Google Shape;1419;p70"/>
          <p:cNvSpPr/>
          <p:nvPr/>
        </p:nvSpPr>
        <p:spPr>
          <a:xfrm>
            <a:off x="4739639" y="2455245"/>
            <a:ext cx="3741421" cy="53254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70"/>
          <p:cNvSpPr/>
          <p:nvPr/>
        </p:nvSpPr>
        <p:spPr>
          <a:xfrm>
            <a:off x="1203478" y="5935988"/>
            <a:ext cx="838682" cy="172264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70">
            <a:hlinkClick action="ppaction://hlinksldjump" r:id="rId9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Google Shape;143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1177" y="3432616"/>
            <a:ext cx="2420493" cy="89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71"/>
          <p:cNvPicPr preferRelativeResize="0"/>
          <p:nvPr/>
        </p:nvPicPr>
        <p:blipFill rotWithShape="1">
          <a:blip r:embed="rId4">
            <a:alphaModFix/>
          </a:blip>
          <a:srcRect b="5322" l="0" r="0" t="0"/>
          <a:stretch/>
        </p:blipFill>
        <p:spPr>
          <a:xfrm>
            <a:off x="4677126" y="2465231"/>
            <a:ext cx="1128796" cy="76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7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71"/>
          <p:cNvSpPr txBox="1"/>
          <p:nvPr/>
        </p:nvSpPr>
        <p:spPr>
          <a:xfrm>
            <a:off x="2800047" y="381964"/>
            <a:ext cx="439233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 </a:t>
            </a:r>
            <a:endParaRPr/>
          </a:p>
        </p:txBody>
      </p:sp>
      <p:pic>
        <p:nvPicPr>
          <p:cNvPr id="1435" name="Google Shape;1435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71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Building the game for the Android platform.</a:t>
            </a:r>
            <a:endParaRPr/>
          </a:p>
        </p:txBody>
      </p:sp>
      <p:cxnSp>
        <p:nvCxnSpPr>
          <p:cNvPr id="1438" name="Google Shape;1438;p71"/>
          <p:cNvCxnSpPr>
            <a:stCxn id="1439" idx="3"/>
            <a:endCxn id="1440" idx="2"/>
          </p:cNvCxnSpPr>
          <p:nvPr/>
        </p:nvCxnSpPr>
        <p:spPr>
          <a:xfrm>
            <a:off x="5805921" y="2689897"/>
            <a:ext cx="948300" cy="1528500"/>
          </a:xfrm>
          <a:prstGeom prst="bentConnector4">
            <a:avLst>
              <a:gd fmla="val 251736" name="adj1"/>
              <a:gd fmla="val 114949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40" name="Google Shape;1440;p71"/>
          <p:cNvSpPr/>
          <p:nvPr/>
        </p:nvSpPr>
        <p:spPr>
          <a:xfrm>
            <a:off x="5544037" y="3452635"/>
            <a:ext cx="2420493" cy="76564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71"/>
          <p:cNvSpPr/>
          <p:nvPr/>
        </p:nvSpPr>
        <p:spPr>
          <a:xfrm>
            <a:off x="4705354" y="2499434"/>
            <a:ext cx="1100567" cy="38092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1" name="Google Shape;1441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314" y="1644968"/>
            <a:ext cx="3822337" cy="2745622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71"/>
          <p:cNvSpPr/>
          <p:nvPr/>
        </p:nvSpPr>
        <p:spPr>
          <a:xfrm flipH="1" rot="10800000">
            <a:off x="2042160" y="4194616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71">
            <a:hlinkClick action="ppaction://hlinksldjump" r:id="rId8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81" y="1384835"/>
            <a:ext cx="7939676" cy="1201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2089674" y="333792"/>
            <a:ext cx="529410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games: Import packages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/>
          <p:nvPr/>
        </p:nvSpPr>
        <p:spPr>
          <a:xfrm flipH="1" rot="-5400000">
            <a:off x="1220388" y="140023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281" y="3257344"/>
            <a:ext cx="817245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/>
          <p:nvPr/>
        </p:nvSpPr>
        <p:spPr>
          <a:xfrm flipH="1" rot="-5400000">
            <a:off x="2241468" y="385599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>
            <a:hlinkClick action="ppaction://hlinksldjump" r:id="rId7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7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72"/>
          <p:cNvSpPr txBox="1"/>
          <p:nvPr/>
        </p:nvSpPr>
        <p:spPr>
          <a:xfrm>
            <a:off x="2800047" y="381964"/>
            <a:ext cx="439233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 </a:t>
            </a:r>
            <a:endParaRPr/>
          </a:p>
        </p:txBody>
      </p:sp>
      <p:pic>
        <p:nvPicPr>
          <p:cNvPr id="1456" name="Google Shape;145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72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Building the game for the Android platform.</a:t>
            </a:r>
            <a:endParaRPr/>
          </a:p>
        </p:txBody>
      </p:sp>
      <p:sp>
        <p:nvSpPr>
          <p:cNvPr id="1459" name="Google Shape;1459;p72">
            <a:hlinkClick action="ppaction://hlinksldjump" r:id="rId5"/>
          </p:cNvPr>
          <p:cNvSpPr/>
          <p:nvPr/>
        </p:nvSpPr>
        <p:spPr>
          <a:xfrm>
            <a:off x="456049" y="6243493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0" name="Google Shape;1460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314" y="1557119"/>
            <a:ext cx="3259486" cy="134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30661" y="1648670"/>
            <a:ext cx="872281" cy="46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52237" y="2167888"/>
            <a:ext cx="1481327" cy="46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22561" y="2402732"/>
            <a:ext cx="1743318" cy="193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314" y="3074228"/>
            <a:ext cx="5398441" cy="305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72"/>
          <p:cNvSpPr/>
          <p:nvPr/>
        </p:nvSpPr>
        <p:spPr>
          <a:xfrm flipH="1" rot="10800000">
            <a:off x="131810" y="3292913"/>
            <a:ext cx="404584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72"/>
          <p:cNvSpPr/>
          <p:nvPr/>
        </p:nvSpPr>
        <p:spPr>
          <a:xfrm flipH="1" rot="10800000">
            <a:off x="147050" y="3879653"/>
            <a:ext cx="404584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7" name="Google Shape;1467;p72"/>
          <p:cNvPicPr preferRelativeResize="0"/>
          <p:nvPr/>
        </p:nvPicPr>
        <p:blipFill rotWithShape="1">
          <a:blip r:embed="rId12">
            <a:alphaModFix/>
          </a:blip>
          <a:srcRect b="23379" l="0" r="0" t="23380"/>
          <a:stretch/>
        </p:blipFill>
        <p:spPr>
          <a:xfrm>
            <a:off x="4055321" y="6370442"/>
            <a:ext cx="3038899" cy="28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35222" y="6232623"/>
            <a:ext cx="1433571" cy="5647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2"/>
          <p:cNvSpPr/>
          <p:nvPr/>
        </p:nvSpPr>
        <p:spPr>
          <a:xfrm flipH="1" rot="-5400000">
            <a:off x="7743358" y="6028493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73"/>
          <p:cNvSpPr txBox="1"/>
          <p:nvPr/>
        </p:nvSpPr>
        <p:spPr>
          <a:xfrm>
            <a:off x="2800047" y="381964"/>
            <a:ext cx="439233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… with Android </a:t>
            </a:r>
            <a:endParaRPr/>
          </a:p>
        </p:txBody>
      </p:sp>
      <p:pic>
        <p:nvPicPr>
          <p:cNvPr id="1482" name="Google Shape;148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73"/>
          <p:cNvSpPr/>
          <p:nvPr/>
        </p:nvSpPr>
        <p:spPr>
          <a:xfrm>
            <a:off x="474314" y="1045432"/>
            <a:ext cx="808417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And playing the game in the mobile!</a:t>
            </a:r>
            <a:endParaRPr/>
          </a:p>
        </p:txBody>
      </p:sp>
      <p:pic>
        <p:nvPicPr>
          <p:cNvPr id="1485" name="Google Shape;1485;p73"/>
          <p:cNvPicPr preferRelativeResize="0"/>
          <p:nvPr/>
        </p:nvPicPr>
        <p:blipFill rotWithShape="1">
          <a:blip r:embed="rId5">
            <a:alphaModFix/>
          </a:blip>
          <a:srcRect b="0" l="0" r="0" t="28000"/>
          <a:stretch/>
        </p:blipFill>
        <p:spPr>
          <a:xfrm>
            <a:off x="3463245" y="1578808"/>
            <a:ext cx="4165600" cy="49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463245" y="4145732"/>
            <a:ext cx="408683" cy="77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73"/>
          <p:cNvSpPr/>
          <p:nvPr/>
        </p:nvSpPr>
        <p:spPr>
          <a:xfrm flipH="1" rot="10800000">
            <a:off x="3463245" y="492130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73">
            <a:hlinkClick action="ppaction://hlinksldjump" r:id="rId7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9" name="Google Shape;1489;p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049" y="1563116"/>
            <a:ext cx="1171739" cy="52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9525" y="2087064"/>
            <a:ext cx="1362265" cy="42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74056" y="2993068"/>
            <a:ext cx="1038370" cy="2000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73"/>
          <p:cNvSpPr/>
          <p:nvPr/>
        </p:nvSpPr>
        <p:spPr>
          <a:xfrm flipH="1" rot="-5400000">
            <a:off x="1523483" y="2639760"/>
            <a:ext cx="404584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73"/>
          <p:cNvSpPr/>
          <p:nvPr/>
        </p:nvSpPr>
        <p:spPr>
          <a:xfrm flipH="1" rot="10800000">
            <a:off x="2420983" y="394970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7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74"/>
          <p:cNvSpPr txBox="1"/>
          <p:nvPr/>
        </p:nvSpPr>
        <p:spPr>
          <a:xfrm>
            <a:off x="2302706" y="547786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54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54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Game</a:t>
            </a:r>
            <a:endParaRPr/>
          </a:p>
        </p:txBody>
      </p:sp>
      <p:pic>
        <p:nvPicPr>
          <p:cNvPr id="1506" name="Google Shape;150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9540" y="1555450"/>
            <a:ext cx="3004920" cy="374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74"/>
          <p:cNvSpPr/>
          <p:nvPr/>
        </p:nvSpPr>
        <p:spPr>
          <a:xfrm>
            <a:off x="983918" y="6315152"/>
            <a:ext cx="587408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Download the complete project </a:t>
            </a:r>
            <a:r>
              <a:rPr b="1" lang="ca-ES" sz="1633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74">
            <a:hlinkClick action="ppaction://hlinksldjump" r:id="rId7"/>
          </p:cNvPr>
          <p:cNvSpPr/>
          <p:nvPr/>
        </p:nvSpPr>
        <p:spPr>
          <a:xfrm>
            <a:off x="7692357" y="6243493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7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75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523" name="Google Shape;152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75"/>
          <p:cNvSpPr/>
          <p:nvPr/>
        </p:nvSpPr>
        <p:spPr>
          <a:xfrm>
            <a:off x="570890" y="995886"/>
            <a:ext cx="6875383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Creating a new game: DestroyStones</a:t>
            </a:r>
            <a:endParaRPr/>
          </a:p>
        </p:txBody>
      </p:sp>
      <p:sp>
        <p:nvSpPr>
          <p:cNvPr id="1526" name="Google Shape;1526;p75"/>
          <p:cNvSpPr/>
          <p:nvPr/>
        </p:nvSpPr>
        <p:spPr>
          <a:xfrm>
            <a:off x="700749" y="6107750"/>
            <a:ext cx="3871251" cy="338554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Download the Destroy Stone game </a:t>
            </a:r>
            <a:r>
              <a:rPr b="1" lang="ca-ES" sz="1600" u="sng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75">
            <a:hlinkClick action="ppaction://hlinksldjump" r:id="rId6"/>
          </p:cNvPr>
          <p:cNvSpPr/>
          <p:nvPr/>
        </p:nvSpPr>
        <p:spPr>
          <a:xfrm>
            <a:off x="7648732" y="6030202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8" name="Google Shape;1528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9634" y="1662284"/>
            <a:ext cx="6736639" cy="388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179" y="1541562"/>
            <a:ext cx="4859034" cy="20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7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76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542" name="Google Shape;154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76"/>
          <p:cNvSpPr/>
          <p:nvPr/>
        </p:nvSpPr>
        <p:spPr>
          <a:xfrm>
            <a:off x="717863" y="1043819"/>
            <a:ext cx="3563764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folders</a:t>
            </a:r>
            <a:endParaRPr/>
          </a:p>
        </p:txBody>
      </p:sp>
      <p:sp>
        <p:nvSpPr>
          <p:cNvPr id="1545" name="Google Shape;1545;p76"/>
          <p:cNvSpPr/>
          <p:nvPr/>
        </p:nvSpPr>
        <p:spPr>
          <a:xfrm>
            <a:off x="2856651" y="3868860"/>
            <a:ext cx="3563764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Saving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endParaRPr/>
          </a:p>
        </p:txBody>
      </p:sp>
      <p:sp>
        <p:nvSpPr>
          <p:cNvPr id="1546" name="Google Shape;1546;p76">
            <a:hlinkClick action="ppaction://hlinksldjump" r:id="rId6"/>
          </p:cNvPr>
          <p:cNvSpPr/>
          <p:nvPr/>
        </p:nvSpPr>
        <p:spPr>
          <a:xfrm>
            <a:off x="7701882" y="6277027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7" name="Google Shape;154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56650" y="4323895"/>
            <a:ext cx="1966311" cy="1789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76"/>
          <p:cNvGrpSpPr/>
          <p:nvPr/>
        </p:nvGrpSpPr>
        <p:grpSpPr>
          <a:xfrm>
            <a:off x="4281627" y="2941385"/>
            <a:ext cx="1402041" cy="487615"/>
            <a:chOff x="2106278" y="4709346"/>
            <a:chExt cx="1402041" cy="487615"/>
          </a:xfrm>
        </p:grpSpPr>
        <p:pic>
          <p:nvPicPr>
            <p:cNvPr id="1549" name="Google Shape;1549;p76"/>
            <p:cNvPicPr preferRelativeResize="0"/>
            <p:nvPr/>
          </p:nvPicPr>
          <p:blipFill rotWithShape="1">
            <a:blip r:embed="rId9">
              <a:alphaModFix/>
            </a:blip>
            <a:srcRect b="61877" l="54435" r="26195" t="15368"/>
            <a:stretch/>
          </p:blipFill>
          <p:spPr>
            <a:xfrm>
              <a:off x="2510099" y="4975860"/>
              <a:ext cx="998220" cy="221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76"/>
            <p:cNvPicPr preferRelativeResize="0"/>
            <p:nvPr/>
          </p:nvPicPr>
          <p:blipFill rotWithShape="1">
            <a:blip r:embed="rId9">
              <a:alphaModFix/>
            </a:blip>
            <a:srcRect b="-1633" l="2049" r="82756" t="74207"/>
            <a:stretch/>
          </p:blipFill>
          <p:spPr>
            <a:xfrm>
              <a:off x="2106278" y="4709346"/>
              <a:ext cx="783066" cy="2665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551" y="4116995"/>
            <a:ext cx="4442050" cy="218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77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77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564" name="Google Shape;156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77"/>
          <p:cNvSpPr/>
          <p:nvPr/>
        </p:nvSpPr>
        <p:spPr>
          <a:xfrm>
            <a:off x="434367" y="1034691"/>
            <a:ext cx="3563764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Importing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/>
          </a:p>
        </p:txBody>
      </p:sp>
      <p:sp>
        <p:nvSpPr>
          <p:cNvPr id="1567" name="Google Shape;1567;p77">
            <a:hlinkClick action="ppaction://hlinksldjump" r:id="rId6"/>
          </p:cNvPr>
          <p:cNvSpPr/>
          <p:nvPr/>
        </p:nvSpPr>
        <p:spPr>
          <a:xfrm>
            <a:off x="7701882" y="6277027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77"/>
          <p:cNvSpPr/>
          <p:nvPr/>
        </p:nvSpPr>
        <p:spPr>
          <a:xfrm flipH="1" rot="10800000">
            <a:off x="1649739" y="443260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9" name="Google Shape;1569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2600" y="2502005"/>
            <a:ext cx="3657600" cy="150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050" y="1492486"/>
            <a:ext cx="36576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77"/>
          <p:cNvSpPr/>
          <p:nvPr/>
        </p:nvSpPr>
        <p:spPr>
          <a:xfrm flipH="1">
            <a:off x="3998117" y="149247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77"/>
          <p:cNvSpPr/>
          <p:nvPr/>
        </p:nvSpPr>
        <p:spPr>
          <a:xfrm flipH="1" rot="10800000">
            <a:off x="1204839" y="3533576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650" y="2048125"/>
            <a:ext cx="4266649" cy="18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78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78"/>
          <p:cNvSpPr txBox="1"/>
          <p:nvPr/>
        </p:nvSpPr>
        <p:spPr>
          <a:xfrm>
            <a:off x="2089675" y="333792"/>
            <a:ext cx="4442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586" name="Google Shape;158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78"/>
          <p:cNvSpPr/>
          <p:nvPr/>
        </p:nvSpPr>
        <p:spPr>
          <a:xfrm>
            <a:off x="434367" y="1034691"/>
            <a:ext cx="35637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Importing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/>
          </a:p>
        </p:txBody>
      </p:sp>
      <p:sp>
        <p:nvSpPr>
          <p:cNvPr id="1589" name="Google Shape;1589;p78">
            <a:hlinkClick action="ppaction://hlinksldjump" r:id="rId6"/>
          </p:cNvPr>
          <p:cNvSpPr/>
          <p:nvPr/>
        </p:nvSpPr>
        <p:spPr>
          <a:xfrm>
            <a:off x="7701882" y="6277027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0" name="Google Shape;1590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100" y="1566375"/>
            <a:ext cx="3912374" cy="3233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78"/>
          <p:cNvSpPr/>
          <p:nvPr/>
        </p:nvSpPr>
        <p:spPr>
          <a:xfrm flipH="1" rot="10800000">
            <a:off x="434367" y="153170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78"/>
          <p:cNvSpPr/>
          <p:nvPr/>
        </p:nvSpPr>
        <p:spPr>
          <a:xfrm flipH="1" rot="10800000">
            <a:off x="4020991" y="1956069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78"/>
          <p:cNvSpPr/>
          <p:nvPr/>
        </p:nvSpPr>
        <p:spPr>
          <a:xfrm flipH="1" rot="10800000">
            <a:off x="188598" y="354490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78"/>
          <p:cNvSpPr/>
          <p:nvPr/>
        </p:nvSpPr>
        <p:spPr>
          <a:xfrm flipH="1" rot="10800000">
            <a:off x="7013964" y="261150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78"/>
          <p:cNvSpPr/>
          <p:nvPr/>
        </p:nvSpPr>
        <p:spPr>
          <a:xfrm flipH="1" rot="10800000">
            <a:off x="1771207" y="1956069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7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79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608" name="Google Shape;160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79"/>
          <p:cNvSpPr/>
          <p:nvPr/>
        </p:nvSpPr>
        <p:spPr>
          <a:xfrm>
            <a:off x="434367" y="1034691"/>
            <a:ext cx="3563764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Importing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/>
          </a:p>
        </p:txBody>
      </p:sp>
      <p:sp>
        <p:nvSpPr>
          <p:cNvPr id="1611" name="Google Shape;1611;p79">
            <a:hlinkClick action="ppaction://hlinksldjump" r:id="rId5"/>
          </p:cNvPr>
          <p:cNvSpPr/>
          <p:nvPr/>
        </p:nvSpPr>
        <p:spPr>
          <a:xfrm>
            <a:off x="7701882" y="6277027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79"/>
          <p:cNvSpPr/>
          <p:nvPr/>
        </p:nvSpPr>
        <p:spPr>
          <a:xfrm flipH="1" rot="10800000">
            <a:off x="697959" y="2045869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3" name="Google Shape;1613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1" y="1531628"/>
            <a:ext cx="3310172" cy="355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79"/>
          <p:cNvPicPr preferRelativeResize="0"/>
          <p:nvPr/>
        </p:nvPicPr>
        <p:blipFill rotWithShape="1">
          <a:blip r:embed="rId8">
            <a:alphaModFix/>
          </a:blip>
          <a:srcRect b="21797" l="0" r="88014" t="0"/>
          <a:stretch/>
        </p:blipFill>
        <p:spPr>
          <a:xfrm>
            <a:off x="1160030" y="5133630"/>
            <a:ext cx="1056219" cy="28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79"/>
          <p:cNvPicPr preferRelativeResize="0"/>
          <p:nvPr/>
        </p:nvPicPr>
        <p:blipFill rotWithShape="1">
          <a:blip r:embed="rId8">
            <a:alphaModFix/>
          </a:blip>
          <a:srcRect b="17857" l="86803" r="0" t="1"/>
          <a:stretch/>
        </p:blipFill>
        <p:spPr>
          <a:xfrm>
            <a:off x="3290230" y="5126501"/>
            <a:ext cx="1162943" cy="297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79"/>
          <p:cNvSpPr/>
          <p:nvPr/>
        </p:nvSpPr>
        <p:spPr>
          <a:xfrm flipH="1" rot="10800000">
            <a:off x="3426659" y="5177190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7" name="Google Shape;1617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72657" y="2241843"/>
            <a:ext cx="2676899" cy="3639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79"/>
          <p:cNvSpPr/>
          <p:nvPr/>
        </p:nvSpPr>
        <p:spPr>
          <a:xfrm flipH="1" rot="10800000">
            <a:off x="5369759" y="2778874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80"/>
          <p:cNvPicPr preferRelativeResize="0"/>
          <p:nvPr/>
        </p:nvPicPr>
        <p:blipFill rotWithShape="1">
          <a:blip r:embed="rId3">
            <a:alphaModFix/>
          </a:blip>
          <a:srcRect b="17857" l="86803" r="0" t="0"/>
          <a:stretch/>
        </p:blipFill>
        <p:spPr>
          <a:xfrm>
            <a:off x="6914830" y="5852851"/>
            <a:ext cx="1162942" cy="297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80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80"/>
          <p:cNvSpPr txBox="1"/>
          <p:nvPr/>
        </p:nvSpPr>
        <p:spPr>
          <a:xfrm>
            <a:off x="2089675" y="333792"/>
            <a:ext cx="4442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632" name="Google Shape;163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80"/>
          <p:cNvSpPr/>
          <p:nvPr/>
        </p:nvSpPr>
        <p:spPr>
          <a:xfrm>
            <a:off x="434367" y="1034691"/>
            <a:ext cx="35637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</a:rPr>
              <a:t>View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/>
          </a:p>
        </p:txBody>
      </p:sp>
      <p:sp>
        <p:nvSpPr>
          <p:cNvPr id="1635" name="Google Shape;1635;p80">
            <a:hlinkClick action="ppaction://hlinksldjump" r:id="rId6"/>
          </p:cNvPr>
          <p:cNvSpPr/>
          <p:nvPr/>
        </p:nvSpPr>
        <p:spPr>
          <a:xfrm>
            <a:off x="7701882" y="6277027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6" name="Google Shape;1636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252" y="1531433"/>
            <a:ext cx="15335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80"/>
          <p:cNvSpPr/>
          <p:nvPr/>
        </p:nvSpPr>
        <p:spPr>
          <a:xfrm flipH="1" rot="10800000">
            <a:off x="211339" y="158905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80"/>
          <p:cNvSpPr/>
          <p:nvPr/>
        </p:nvSpPr>
        <p:spPr>
          <a:xfrm flipH="1" rot="10800000">
            <a:off x="456039" y="353732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9" name="Google Shape;1639;p80"/>
          <p:cNvPicPr preferRelativeResize="0"/>
          <p:nvPr/>
        </p:nvPicPr>
        <p:blipFill rotWithShape="1">
          <a:blip r:embed="rId9">
            <a:alphaModFix/>
          </a:blip>
          <a:srcRect b="34163" l="8521" r="24323" t="9207"/>
          <a:stretch/>
        </p:blipFill>
        <p:spPr>
          <a:xfrm>
            <a:off x="1143000" y="3733225"/>
            <a:ext cx="1125850" cy="8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80"/>
          <p:cNvSpPr/>
          <p:nvPr/>
        </p:nvSpPr>
        <p:spPr>
          <a:xfrm flipH="1" rot="10800000">
            <a:off x="656239" y="432109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1" name="Google Shape;1641;p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1611" y="3478124"/>
            <a:ext cx="309616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53950" y="2857250"/>
            <a:ext cx="2263475" cy="26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80"/>
          <p:cNvSpPr/>
          <p:nvPr/>
        </p:nvSpPr>
        <p:spPr>
          <a:xfrm flipH="1" rot="10800000">
            <a:off x="2789364" y="432109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80"/>
          <p:cNvSpPr/>
          <p:nvPr/>
        </p:nvSpPr>
        <p:spPr>
          <a:xfrm flipH="1" rot="10800000">
            <a:off x="4536689" y="509199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80"/>
          <p:cNvSpPr/>
          <p:nvPr/>
        </p:nvSpPr>
        <p:spPr>
          <a:xfrm flipH="1" rot="10800000">
            <a:off x="7026330" y="5921845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8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81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658" name="Google Shape;165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81"/>
          <p:cNvSpPr/>
          <p:nvPr/>
        </p:nvSpPr>
        <p:spPr>
          <a:xfrm>
            <a:off x="587102" y="1019021"/>
            <a:ext cx="3563764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661" name="Google Shape;1661;p81"/>
          <p:cNvSpPr/>
          <p:nvPr/>
        </p:nvSpPr>
        <p:spPr>
          <a:xfrm>
            <a:off x="5495411" y="5097725"/>
            <a:ext cx="2072640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Stones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sp>
        <p:nvSpPr>
          <p:cNvPr id="1662" name="Google Shape;1662;p81">
            <a:hlinkClick action="ppaction://hlinksldjump" r:id="rId5"/>
          </p:cNvPr>
          <p:cNvSpPr/>
          <p:nvPr/>
        </p:nvSpPr>
        <p:spPr>
          <a:xfrm>
            <a:off x="7701882" y="6277027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3" name="Google Shape;1663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7102" y="1500288"/>
            <a:ext cx="3024778" cy="45056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4" name="Google Shape;1664;p81"/>
          <p:cNvCxnSpPr>
            <a:stCxn id="1665" idx="3"/>
            <a:endCxn id="1666" idx="3"/>
          </p:cNvCxnSpPr>
          <p:nvPr/>
        </p:nvCxnSpPr>
        <p:spPr>
          <a:xfrm flipH="1">
            <a:off x="1943040" y="2980222"/>
            <a:ext cx="434400" cy="2015100"/>
          </a:xfrm>
          <a:prstGeom prst="bentConnector3">
            <a:avLst>
              <a:gd fmla="val -28417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65" name="Google Shape;1665;p81"/>
          <p:cNvSpPr/>
          <p:nvPr/>
        </p:nvSpPr>
        <p:spPr>
          <a:xfrm>
            <a:off x="1203479" y="2653364"/>
            <a:ext cx="1173961" cy="653715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81"/>
          <p:cNvSpPr/>
          <p:nvPr/>
        </p:nvSpPr>
        <p:spPr>
          <a:xfrm>
            <a:off x="930578" y="4632719"/>
            <a:ext cx="1012522" cy="724993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81"/>
          <p:cNvSpPr/>
          <p:nvPr/>
        </p:nvSpPr>
        <p:spPr>
          <a:xfrm>
            <a:off x="4228257" y="1513469"/>
            <a:ext cx="3563764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materials</a:t>
            </a:r>
            <a:endParaRPr/>
          </a:p>
        </p:txBody>
      </p:sp>
      <p:sp>
        <p:nvSpPr>
          <p:cNvPr id="1668" name="Google Shape;1668;p81"/>
          <p:cNvSpPr/>
          <p:nvPr/>
        </p:nvSpPr>
        <p:spPr>
          <a:xfrm>
            <a:off x="8525576" y="6599665"/>
            <a:ext cx="2072640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Stones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prefabs</a:t>
            </a:r>
            <a:endParaRPr/>
          </a:p>
        </p:txBody>
      </p:sp>
      <p:pic>
        <p:nvPicPr>
          <p:cNvPr id="1669" name="Google Shape;1669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38063" y="2066360"/>
            <a:ext cx="3188366" cy="151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81"/>
          <p:cNvSpPr/>
          <p:nvPr/>
        </p:nvSpPr>
        <p:spPr>
          <a:xfrm>
            <a:off x="4884421" y="2840723"/>
            <a:ext cx="2468879" cy="74067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1" name="Google Shape;1671;p81"/>
          <p:cNvCxnSpPr>
            <a:stCxn id="1670" idx="2"/>
          </p:cNvCxnSpPr>
          <p:nvPr/>
        </p:nvCxnSpPr>
        <p:spPr>
          <a:xfrm rot="5400000">
            <a:off x="3324061" y="2200499"/>
            <a:ext cx="1413900" cy="4175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672" name="Google Shape;1672;p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30423" y="4027495"/>
            <a:ext cx="771633" cy="68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51222" y="4773749"/>
            <a:ext cx="750833" cy="75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51222" y="5562552"/>
            <a:ext cx="762106" cy="7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397" y="1090590"/>
            <a:ext cx="6319063" cy="56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2089674" y="333792"/>
            <a:ext cx="529410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games: Import packages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/>
          <p:nvPr/>
        </p:nvSpPr>
        <p:spPr>
          <a:xfrm flipH="1">
            <a:off x="6687820" y="428831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/>
          <p:nvPr/>
        </p:nvSpPr>
        <p:spPr>
          <a:xfrm flipH="1" rot="-5400000">
            <a:off x="1536300" y="80308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>
            <a:hlinkClick action="ppaction://hlinksldjump" r:id="rId6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8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82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687" name="Google Shape;168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82"/>
          <p:cNvSpPr/>
          <p:nvPr/>
        </p:nvSpPr>
        <p:spPr>
          <a:xfrm>
            <a:off x="587103" y="1019021"/>
            <a:ext cx="1935117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scripts</a:t>
            </a:r>
            <a:endParaRPr/>
          </a:p>
        </p:txBody>
      </p:sp>
      <p:sp>
        <p:nvSpPr>
          <p:cNvPr id="1690" name="Google Shape;1690;p82"/>
          <p:cNvSpPr/>
          <p:nvPr/>
        </p:nvSpPr>
        <p:spPr>
          <a:xfrm>
            <a:off x="587103" y="1477272"/>
            <a:ext cx="8296305" cy="4866782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UnityEngine;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System.Collections;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MainLoop 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GameObject[] stones = new GameObject[3]; 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An array of GameObjects</a:t>
            </a:r>
            <a:endParaRPr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float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torque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5.0f; // Spacial force to provoque a rotation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Different min and max values to give random to the stones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float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minAntiGravity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20.0f,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maxAntiGravity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40.0f;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float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minLateralForce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-15.0f,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maxLateralForce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15.0f;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float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minTimeBetweenStones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1f,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maxTimeBetweenStones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3f;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float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minX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-5.0f,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maxX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5.0f;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float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minZ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-5.0f,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maxZ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5.0f;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bool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enableStones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true;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Rigidbody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Use this for initialization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Start()  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{       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StartCoroutine(ThrowStones());     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To run the coroutine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IEnumerator ThrowStones() {   //TODO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691" name="Google Shape;1691;p82"/>
          <p:cNvSpPr/>
          <p:nvPr/>
        </p:nvSpPr>
        <p:spPr>
          <a:xfrm>
            <a:off x="6753976" y="1262061"/>
            <a:ext cx="1371811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MainLoop.cs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82">
            <a:hlinkClick action="ppaction://hlinksldjump" r:id="rId5"/>
          </p:cNvPr>
          <p:cNvSpPr/>
          <p:nvPr/>
        </p:nvSpPr>
        <p:spPr>
          <a:xfrm>
            <a:off x="7494851" y="5801721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83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83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705" name="Google Shape;170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83"/>
          <p:cNvSpPr/>
          <p:nvPr/>
        </p:nvSpPr>
        <p:spPr>
          <a:xfrm>
            <a:off x="459941" y="994672"/>
            <a:ext cx="8423466" cy="5231881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IEnumerator ThrowStones()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Initial delay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yield return new WaitForSeconds(2.0f);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while (enableStones)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// Random values for: the kind of stone, position and rotation of the initial values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GameObject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= (GameObject)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Instantiate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(stones[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(0, stones.Length)]);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stone.transform.position = new Vector3(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(minX, maxX), -30.0f,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(minZ, maxZ));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stone.transform.rotation = Random.rotation;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	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rigidBody = stone.GetComponent&lt;Rigidbody&gt;();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rigidBody.AddTorque(Vector3.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 torque,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rigidBody.AddTorque(Vector3.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 torque,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rigidBody.AddTorque(Vector3.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 torque,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rigidBody.AddForce(Vector3.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 Random.Range(minAntiGravity, maxAntiGravity),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rigidBody.AddForce(Vector3.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 Random.Range(minLateralForce, maxLateralForce),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ForceMode.Impulse);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// Next time to run the coroutine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yield return new WaitForSeconds(Random.Range(minTimeBetweenStones,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maxTimeBetweenStones));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708" name="Google Shape;1708;p83"/>
          <p:cNvSpPr/>
          <p:nvPr/>
        </p:nvSpPr>
        <p:spPr>
          <a:xfrm>
            <a:off x="7188981" y="825055"/>
            <a:ext cx="1371811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MainLoop.cs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83">
            <a:hlinkClick action="ppaction://hlinksldjump" r:id="rId5"/>
          </p:cNvPr>
          <p:cNvSpPr/>
          <p:nvPr/>
        </p:nvSpPr>
        <p:spPr>
          <a:xfrm>
            <a:off x="7532862" y="5750554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26" y="3632485"/>
            <a:ext cx="4305901" cy="1733792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8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84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723" name="Google Shape;172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84"/>
          <p:cNvSpPr/>
          <p:nvPr/>
        </p:nvSpPr>
        <p:spPr>
          <a:xfrm>
            <a:off x="587103" y="1019021"/>
            <a:ext cx="4507493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the script to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Main Camera</a:t>
            </a:r>
            <a:endParaRPr/>
          </a:p>
        </p:txBody>
      </p:sp>
      <p:pic>
        <p:nvPicPr>
          <p:cNvPr id="1726" name="Google Shape;1726;p84"/>
          <p:cNvPicPr preferRelativeResize="0"/>
          <p:nvPr/>
        </p:nvPicPr>
        <p:blipFill rotWithShape="1">
          <a:blip r:embed="rId6">
            <a:alphaModFix/>
          </a:blip>
          <a:srcRect b="42246" l="0" r="59421" t="0"/>
          <a:stretch/>
        </p:blipFill>
        <p:spPr>
          <a:xfrm>
            <a:off x="3065350" y="1503688"/>
            <a:ext cx="1721633" cy="95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84"/>
          <p:cNvPicPr preferRelativeResize="0"/>
          <p:nvPr/>
        </p:nvPicPr>
        <p:blipFill rotWithShape="1">
          <a:blip r:embed="rId6">
            <a:alphaModFix/>
          </a:blip>
          <a:srcRect b="0" l="41187" r="0" t="0"/>
          <a:stretch/>
        </p:blipFill>
        <p:spPr>
          <a:xfrm>
            <a:off x="592716" y="1500288"/>
            <a:ext cx="2320602" cy="153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8197" y="1491721"/>
            <a:ext cx="4000740" cy="407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84"/>
          <p:cNvSpPr/>
          <p:nvPr/>
        </p:nvSpPr>
        <p:spPr>
          <a:xfrm>
            <a:off x="2172422" y="4241616"/>
            <a:ext cx="2614561" cy="1000711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84"/>
          <p:cNvSpPr/>
          <p:nvPr/>
        </p:nvSpPr>
        <p:spPr>
          <a:xfrm>
            <a:off x="6531732" y="3337525"/>
            <a:ext cx="632548" cy="506505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1" name="Google Shape;1731;p84"/>
          <p:cNvCxnSpPr>
            <a:stCxn id="1730" idx="3"/>
            <a:endCxn id="1729" idx="3"/>
          </p:cNvCxnSpPr>
          <p:nvPr/>
        </p:nvCxnSpPr>
        <p:spPr>
          <a:xfrm flipH="1">
            <a:off x="4787080" y="3590778"/>
            <a:ext cx="2377200" cy="1151100"/>
          </a:xfrm>
          <a:prstGeom prst="bentConnector3">
            <a:avLst>
              <a:gd fmla="val -9616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1732" name="Google Shape;1732;p84"/>
          <p:cNvSpPr/>
          <p:nvPr/>
        </p:nvSpPr>
        <p:spPr>
          <a:xfrm>
            <a:off x="3266445" y="1975970"/>
            <a:ext cx="897760" cy="156197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3" name="Google Shape;1733;p84"/>
          <p:cNvCxnSpPr>
            <a:stCxn id="1732" idx="2"/>
            <a:endCxn id="1734" idx="2"/>
          </p:cNvCxnSpPr>
          <p:nvPr/>
        </p:nvCxnSpPr>
        <p:spPr>
          <a:xfrm rot="5400000">
            <a:off x="2820125" y="1690567"/>
            <a:ext cx="453600" cy="1336800"/>
          </a:xfrm>
          <a:prstGeom prst="bentConnector3">
            <a:avLst>
              <a:gd fmla="val 150375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1734" name="Google Shape;1734;p84"/>
          <p:cNvSpPr/>
          <p:nvPr/>
        </p:nvSpPr>
        <p:spPr>
          <a:xfrm>
            <a:off x="2089675" y="1999135"/>
            <a:ext cx="577571" cy="58653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84">
            <a:hlinkClick action="ppaction://hlinksldjump" r:id="rId8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84"/>
          <p:cNvSpPr/>
          <p:nvPr/>
        </p:nvSpPr>
        <p:spPr>
          <a:xfrm flipH="1" rot="10800000">
            <a:off x="4485648" y="1956081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8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85"/>
          <p:cNvSpPr txBox="1"/>
          <p:nvPr/>
        </p:nvSpPr>
        <p:spPr>
          <a:xfrm>
            <a:off x="2045468" y="188236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749" name="Google Shape;174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85"/>
          <p:cNvSpPr/>
          <p:nvPr/>
        </p:nvSpPr>
        <p:spPr>
          <a:xfrm>
            <a:off x="456049" y="971592"/>
            <a:ext cx="4353643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Adjusting the values of the Main Camera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2" name="Google Shape;1752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588" y="1407886"/>
            <a:ext cx="4052585" cy="253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85"/>
          <p:cNvSpPr/>
          <p:nvPr/>
        </p:nvSpPr>
        <p:spPr>
          <a:xfrm flipH="1">
            <a:off x="4349408" y="2105713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85"/>
          <p:cNvSpPr/>
          <p:nvPr/>
        </p:nvSpPr>
        <p:spPr>
          <a:xfrm flipH="1">
            <a:off x="4366689" y="3439810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85"/>
          <p:cNvSpPr/>
          <p:nvPr/>
        </p:nvSpPr>
        <p:spPr>
          <a:xfrm flipH="1">
            <a:off x="2709615" y="3733694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6" name="Google Shape;1756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5473" y="4130746"/>
            <a:ext cx="2341146" cy="239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85"/>
          <p:cNvSpPr/>
          <p:nvPr/>
        </p:nvSpPr>
        <p:spPr>
          <a:xfrm flipH="1" rot="10800000">
            <a:off x="1736770" y="4032346"/>
            <a:ext cx="457270" cy="979865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85">
            <a:hlinkClick action="ppaction://hlinksldjump" r:id="rId7"/>
          </p:cNvPr>
          <p:cNvSpPr/>
          <p:nvPr/>
        </p:nvSpPr>
        <p:spPr>
          <a:xfrm>
            <a:off x="7758904" y="6108156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9" name="Google Shape;1759;p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9692" y="2105713"/>
            <a:ext cx="4211084" cy="19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85"/>
          <p:cNvSpPr/>
          <p:nvPr/>
        </p:nvSpPr>
        <p:spPr>
          <a:xfrm>
            <a:off x="4809692" y="1625441"/>
            <a:ext cx="3079631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Adjusting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Time Scale</a:t>
            </a:r>
            <a:endParaRPr/>
          </a:p>
        </p:txBody>
      </p:sp>
      <p:sp>
        <p:nvSpPr>
          <p:cNvPr id="1761" name="Google Shape;1761;p85"/>
          <p:cNvSpPr/>
          <p:nvPr/>
        </p:nvSpPr>
        <p:spPr>
          <a:xfrm flipH="1" rot="10800000">
            <a:off x="7318237" y="2861182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2" name="Google Shape;1762;p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08177" y="3606242"/>
            <a:ext cx="1294424" cy="35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8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85253" y="3302169"/>
            <a:ext cx="632984" cy="34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8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86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776" name="Google Shape;177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5474" y="1220578"/>
            <a:ext cx="2821501" cy="5156043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86"/>
          <p:cNvSpPr/>
          <p:nvPr/>
        </p:nvSpPr>
        <p:spPr>
          <a:xfrm>
            <a:off x="3321274" y="2636697"/>
            <a:ext cx="1540286" cy="3739923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86"/>
          <p:cNvSpPr/>
          <p:nvPr/>
        </p:nvSpPr>
        <p:spPr>
          <a:xfrm flipH="1" rot="10800000">
            <a:off x="2954577" y="3326011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86"/>
          <p:cNvSpPr/>
          <p:nvPr/>
        </p:nvSpPr>
        <p:spPr>
          <a:xfrm>
            <a:off x="1424941" y="2880260"/>
            <a:ext cx="1436072" cy="109748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problem: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We never destroy the stones!!</a:t>
            </a:r>
            <a:endParaRPr/>
          </a:p>
        </p:txBody>
      </p:sp>
      <p:sp>
        <p:nvSpPr>
          <p:cNvPr id="1782" name="Google Shape;1782;p86">
            <a:hlinkClick action="ppaction://hlinksldjump" r:id="rId6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7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87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795" name="Google Shape;179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87"/>
          <p:cNvSpPr/>
          <p:nvPr/>
        </p:nvSpPr>
        <p:spPr>
          <a:xfrm>
            <a:off x="465477" y="1011999"/>
            <a:ext cx="461250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Destroying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the stones in a dynamically way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87"/>
          <p:cNvSpPr/>
          <p:nvPr/>
        </p:nvSpPr>
        <p:spPr>
          <a:xfrm>
            <a:off x="440184" y="1414680"/>
            <a:ext cx="6287520" cy="363606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Stone: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Distance to the stone be destroyed</a:t>
            </a:r>
            <a:endParaRPr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private const float yDie = -30.0f;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Use this for initialization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void Start () { 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// Update is called once per frame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Update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      // Position stone &lt; yDie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if (transform.position.y &lt; yDie)  {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	// Destroy the game to which this script is associated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	Destroy(gameObject);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799" name="Google Shape;1799;p87"/>
          <p:cNvSpPr/>
          <p:nvPr/>
        </p:nvSpPr>
        <p:spPr>
          <a:xfrm>
            <a:off x="5355893" y="1279647"/>
            <a:ext cx="1093903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87">
            <a:hlinkClick action="ppaction://hlinksldjump" r:id="rId5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88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88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813" name="Google Shape;181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88"/>
          <p:cNvSpPr/>
          <p:nvPr/>
        </p:nvSpPr>
        <p:spPr>
          <a:xfrm>
            <a:off x="465477" y="1011999"/>
            <a:ext cx="4612508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Destroying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the stones in a dynamically way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88">
            <a:hlinkClick action="ppaction://hlinksldjump" r:id="rId5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7" name="Google Shape;1817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477" y="1486243"/>
            <a:ext cx="1980543" cy="3268589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88"/>
          <p:cNvSpPr/>
          <p:nvPr/>
        </p:nvSpPr>
        <p:spPr>
          <a:xfrm>
            <a:off x="1029423" y="4297680"/>
            <a:ext cx="1317538" cy="235987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88"/>
          <p:cNvSpPr/>
          <p:nvPr/>
        </p:nvSpPr>
        <p:spPr>
          <a:xfrm>
            <a:off x="1055644" y="2930080"/>
            <a:ext cx="956036" cy="762731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88"/>
          <p:cNvCxnSpPr>
            <a:stCxn id="1819" idx="3"/>
            <a:endCxn id="1818" idx="3"/>
          </p:cNvCxnSpPr>
          <p:nvPr/>
        </p:nvCxnSpPr>
        <p:spPr>
          <a:xfrm>
            <a:off x="2011680" y="3311446"/>
            <a:ext cx="335400" cy="1104300"/>
          </a:xfrm>
          <a:prstGeom prst="bentConnector3">
            <a:avLst>
              <a:gd fmla="val 168122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pic>
        <p:nvPicPr>
          <p:cNvPr id="1821" name="Google Shape;1821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26969" y="2125565"/>
            <a:ext cx="3458058" cy="2629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88"/>
          <p:cNvSpPr/>
          <p:nvPr/>
        </p:nvSpPr>
        <p:spPr>
          <a:xfrm flipH="1" rot="10800000">
            <a:off x="3849829" y="2398900"/>
            <a:ext cx="336994" cy="2059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88"/>
          <p:cNvSpPr/>
          <p:nvPr/>
        </p:nvSpPr>
        <p:spPr>
          <a:xfrm flipH="1" rot="10800000">
            <a:off x="3628193" y="3730090"/>
            <a:ext cx="336994" cy="2059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8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89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836" name="Google Shape;183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89"/>
          <p:cNvSpPr/>
          <p:nvPr/>
        </p:nvSpPr>
        <p:spPr>
          <a:xfrm>
            <a:off x="440185" y="987625"/>
            <a:ext cx="7736075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Destroying the stones using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mouse. 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colliders 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 the stones </a:t>
            </a:r>
            <a:endParaRPr/>
          </a:p>
        </p:txBody>
      </p:sp>
      <p:sp>
        <p:nvSpPr>
          <p:cNvPr id="1839" name="Google Shape;1839;p89">
            <a:hlinkClick action="ppaction://hlinksldjump" r:id="rId5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0" name="Google Shape;1840;p89"/>
          <p:cNvPicPr preferRelativeResize="0"/>
          <p:nvPr/>
        </p:nvPicPr>
        <p:blipFill rotWithShape="1">
          <a:blip r:embed="rId7">
            <a:alphaModFix/>
          </a:blip>
          <a:srcRect b="0" l="0" r="0" t="17660"/>
          <a:stretch/>
        </p:blipFill>
        <p:spPr>
          <a:xfrm>
            <a:off x="456049" y="1495674"/>
            <a:ext cx="3496163" cy="340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27729" y="1492896"/>
            <a:ext cx="3448531" cy="475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89"/>
          <p:cNvSpPr/>
          <p:nvPr/>
        </p:nvSpPr>
        <p:spPr>
          <a:xfrm flipH="1" rot="10800000">
            <a:off x="974504" y="1675000"/>
            <a:ext cx="336994" cy="2059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89"/>
          <p:cNvSpPr/>
          <p:nvPr/>
        </p:nvSpPr>
        <p:spPr>
          <a:xfrm flipH="1" rot="10800000">
            <a:off x="806007" y="4060060"/>
            <a:ext cx="336994" cy="2059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89"/>
          <p:cNvSpPr/>
          <p:nvPr/>
        </p:nvSpPr>
        <p:spPr>
          <a:xfrm flipH="1" rot="10800000">
            <a:off x="4559232" y="5500240"/>
            <a:ext cx="336994" cy="2059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90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90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857" name="Google Shape;185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90"/>
          <p:cNvSpPr/>
          <p:nvPr/>
        </p:nvSpPr>
        <p:spPr>
          <a:xfrm>
            <a:off x="440185" y="987625"/>
            <a:ext cx="4001167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Destroying the stones using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mouse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90"/>
          <p:cNvSpPr/>
          <p:nvPr/>
        </p:nvSpPr>
        <p:spPr>
          <a:xfrm>
            <a:off x="440184" y="1414680"/>
            <a:ext cx="6287520" cy="3861635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class Stone: MonoBehaviour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const float yDie = -30.0f;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Use this for initialization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Start () {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Update is called once per frame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Update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if (transform.position.y &lt; yDie)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    Destroy(gameObject);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OnMouseDown(){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Detect if the object intercept the ray send by the mouse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Destroy(gameObject);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861" name="Google Shape;1861;p90"/>
          <p:cNvSpPr/>
          <p:nvPr/>
        </p:nvSpPr>
        <p:spPr>
          <a:xfrm>
            <a:off x="5355893" y="1261114"/>
            <a:ext cx="1093903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90">
            <a:hlinkClick action="ppaction://hlinksldjump" r:id="rId5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9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91"/>
          <p:cNvSpPr txBox="1"/>
          <p:nvPr/>
        </p:nvSpPr>
        <p:spPr>
          <a:xfrm>
            <a:off x="1629395" y="324684"/>
            <a:ext cx="5683737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Game: 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Explosion effect</a:t>
            </a:r>
            <a:endParaRPr b="1" sz="20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5" name="Google Shape;187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1"/>
          <p:cNvSpPr/>
          <p:nvPr/>
        </p:nvSpPr>
        <p:spPr>
          <a:xfrm>
            <a:off x="440185" y="987625"/>
            <a:ext cx="7267385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realism to our game: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Explosion effect using a Particle System </a:t>
            </a:r>
            <a:endParaRPr/>
          </a:p>
        </p:txBody>
      </p:sp>
      <p:pic>
        <p:nvPicPr>
          <p:cNvPr id="1878" name="Google Shape;1878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8549" y="2055495"/>
            <a:ext cx="4862591" cy="29603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91"/>
          <p:cNvSpPr/>
          <p:nvPr/>
        </p:nvSpPr>
        <p:spPr>
          <a:xfrm>
            <a:off x="440184" y="1414680"/>
            <a:ext cx="6287520" cy="34362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Import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Standard Assets package</a:t>
            </a:r>
            <a:endParaRPr/>
          </a:p>
        </p:txBody>
      </p:sp>
      <p:sp>
        <p:nvSpPr>
          <p:cNvPr id="1880" name="Google Shape;1880;p91">
            <a:hlinkClick action="ppaction://hlinksldjump" r:id="rId6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2089674" y="333792"/>
            <a:ext cx="5294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games: Import packages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/>
          <p:nvPr/>
        </p:nvSpPr>
        <p:spPr>
          <a:xfrm flipH="1" rot="-5400000">
            <a:off x="1536334" y="80304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>
            <a:hlinkClick action="ppaction://hlinksldjump" r:id="rId5"/>
          </p:cNvPr>
          <p:cNvSpPr/>
          <p:nvPr/>
        </p:nvSpPr>
        <p:spPr>
          <a:xfrm>
            <a:off x="7539957" y="6091093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952" y="1180558"/>
            <a:ext cx="15335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"/>
          <p:cNvSpPr/>
          <p:nvPr/>
        </p:nvSpPr>
        <p:spPr>
          <a:xfrm flipH="1" rot="10800000">
            <a:off x="456039" y="1238176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"/>
          <p:cNvSpPr/>
          <p:nvPr/>
        </p:nvSpPr>
        <p:spPr>
          <a:xfrm flipH="1" rot="10800000">
            <a:off x="700739" y="318644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8">
            <a:alphaModFix/>
          </a:blip>
          <a:srcRect b="34163" l="8521" r="24323" t="9207"/>
          <a:stretch/>
        </p:blipFill>
        <p:spPr>
          <a:xfrm>
            <a:off x="1387700" y="3382350"/>
            <a:ext cx="1125850" cy="8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/>
          <p:nvPr/>
        </p:nvSpPr>
        <p:spPr>
          <a:xfrm flipH="1" rot="10800000">
            <a:off x="900939" y="397022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8650" y="2506375"/>
            <a:ext cx="2263475" cy="26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/>
          <p:nvPr/>
        </p:nvSpPr>
        <p:spPr>
          <a:xfrm flipH="1" rot="10800000">
            <a:off x="3034064" y="397022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 flipH="1" rot="10800000">
            <a:off x="4781389" y="527274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10">
            <a:alphaModFix/>
          </a:blip>
          <a:srcRect b="47382" l="0" r="54220" t="0"/>
          <a:stretch/>
        </p:blipFill>
        <p:spPr>
          <a:xfrm>
            <a:off x="5226300" y="2985054"/>
            <a:ext cx="3479480" cy="260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3002" y="5795817"/>
            <a:ext cx="89535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9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2" name="Google Shape;189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92"/>
          <p:cNvSpPr/>
          <p:nvPr/>
        </p:nvSpPr>
        <p:spPr>
          <a:xfrm>
            <a:off x="456049" y="1007533"/>
            <a:ext cx="6287520" cy="34362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Import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Standard Assets package</a:t>
            </a:r>
            <a:endParaRPr/>
          </a:p>
        </p:txBody>
      </p:sp>
      <p:pic>
        <p:nvPicPr>
          <p:cNvPr id="1895" name="Google Shape;1895;p92"/>
          <p:cNvPicPr preferRelativeResize="0"/>
          <p:nvPr/>
        </p:nvPicPr>
        <p:blipFill rotWithShape="1">
          <a:blip r:embed="rId5">
            <a:alphaModFix/>
          </a:blip>
          <a:srcRect b="0" l="0" r="85661" t="0"/>
          <a:stretch/>
        </p:blipFill>
        <p:spPr>
          <a:xfrm>
            <a:off x="2769816" y="5831113"/>
            <a:ext cx="1271588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92"/>
          <p:cNvPicPr preferRelativeResize="0"/>
          <p:nvPr/>
        </p:nvPicPr>
        <p:blipFill rotWithShape="1">
          <a:blip r:embed="rId5">
            <a:alphaModFix/>
          </a:blip>
          <a:srcRect b="-7246" l="85489" r="0" t="0"/>
          <a:stretch/>
        </p:blipFill>
        <p:spPr>
          <a:xfrm>
            <a:off x="4199036" y="5818342"/>
            <a:ext cx="1286814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9816" y="1519504"/>
            <a:ext cx="2712707" cy="41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92"/>
          <p:cNvSpPr/>
          <p:nvPr/>
        </p:nvSpPr>
        <p:spPr>
          <a:xfrm flipH="1" rot="10800000">
            <a:off x="2522503" y="5904336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92"/>
          <p:cNvSpPr/>
          <p:nvPr/>
        </p:nvSpPr>
        <p:spPr>
          <a:xfrm flipH="1">
            <a:off x="5404892" y="5864781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92"/>
          <p:cNvSpPr txBox="1"/>
          <p:nvPr/>
        </p:nvSpPr>
        <p:spPr>
          <a:xfrm>
            <a:off x="1629395" y="324684"/>
            <a:ext cx="5683737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Game: 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Explosion effect</a:t>
            </a:r>
            <a:endParaRPr b="1" sz="20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92">
            <a:hlinkClick action="ppaction://hlinksldjump" r:id="rId7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93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93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914" name="Google Shape;191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93"/>
          <p:cNvSpPr/>
          <p:nvPr/>
        </p:nvSpPr>
        <p:spPr>
          <a:xfrm>
            <a:off x="440184" y="987625"/>
            <a:ext cx="4785060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the explosion effect to the script: The code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93"/>
          <p:cNvSpPr/>
          <p:nvPr/>
        </p:nvSpPr>
        <p:spPr>
          <a:xfrm>
            <a:off x="440185" y="1414679"/>
            <a:ext cx="6940763" cy="4364208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UnityEngine;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</a:rPr>
              <a:t>public class Stone: MonoBehaviour {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private const float yDie = -30.0f;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GameObject explosion;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Use this for initialization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</a:rPr>
              <a:t>    void Start () {  }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Update is called once per frame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</a:rPr>
              <a:t>    void Update () {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if (transform.position.y &lt; yDie)  { </a:t>
            </a:r>
            <a:r>
              <a:rPr b="1" lang="ca-ES" sz="1633">
                <a:solidFill>
                  <a:srgbClr val="002060"/>
                </a:solidFill>
              </a:rPr>
              <a:t>Destroy(gameObject)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;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// Detect if the object </a:t>
            </a:r>
            <a:r>
              <a:rPr lang="ca-ES" sz="1633">
                <a:solidFill>
                  <a:srgbClr val="002060"/>
                </a:solidFill>
              </a:rPr>
              <a:t>intercept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the ray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void OnMouseDown()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Create an explosion effect here, with no rotation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Instantiate(explosion, transform.position, Quaternion.identity);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Destroy(gameObject);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918" name="Google Shape;1918;p93"/>
          <p:cNvSpPr/>
          <p:nvPr/>
        </p:nvSpPr>
        <p:spPr>
          <a:xfrm>
            <a:off x="5355893" y="1261114"/>
            <a:ext cx="1093903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93">
            <a:hlinkClick action="ppaction://hlinksldjump" r:id="rId5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" name="Google Shape;193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409" y="3707555"/>
            <a:ext cx="2452767" cy="284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489" y="1331245"/>
            <a:ext cx="1944624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9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3" name="Google Shape;1933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94"/>
          <p:cNvSpPr/>
          <p:nvPr/>
        </p:nvSpPr>
        <p:spPr>
          <a:xfrm flipH="1" rot="10800000">
            <a:off x="1105559" y="4586845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94"/>
          <p:cNvSpPr txBox="1"/>
          <p:nvPr/>
        </p:nvSpPr>
        <p:spPr>
          <a:xfrm>
            <a:off x="1629395" y="324684"/>
            <a:ext cx="5683737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Game: </a:t>
            </a: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Explosion effect</a:t>
            </a:r>
            <a:endParaRPr b="1" sz="20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7" name="Google Shape;1937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5220" y="1298429"/>
            <a:ext cx="1944623" cy="1593185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94"/>
          <p:cNvSpPr/>
          <p:nvPr/>
        </p:nvSpPr>
        <p:spPr>
          <a:xfrm>
            <a:off x="4123358" y="2612309"/>
            <a:ext cx="982042" cy="27930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9" name="Google Shape;1939;p94"/>
          <p:cNvCxnSpPr>
            <a:stCxn id="1940" idx="3"/>
            <a:endCxn id="1938" idx="3"/>
          </p:cNvCxnSpPr>
          <p:nvPr/>
        </p:nvCxnSpPr>
        <p:spPr>
          <a:xfrm rot="10800000">
            <a:off x="5105271" y="2751936"/>
            <a:ext cx="2061900" cy="3557400"/>
          </a:xfrm>
          <a:prstGeom prst="bentConnector3">
            <a:avLst>
              <a:gd fmla="val -11087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1941" name="Google Shape;1941;p94"/>
          <p:cNvSpPr/>
          <p:nvPr/>
        </p:nvSpPr>
        <p:spPr>
          <a:xfrm>
            <a:off x="5630406" y="6373360"/>
            <a:ext cx="885439" cy="159956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94"/>
          <p:cNvSpPr/>
          <p:nvPr/>
        </p:nvSpPr>
        <p:spPr>
          <a:xfrm>
            <a:off x="1483852" y="4617169"/>
            <a:ext cx="825008" cy="983531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3" name="Google Shape;1943;p94"/>
          <p:cNvCxnSpPr>
            <a:stCxn id="1941" idx="1"/>
            <a:endCxn id="1942" idx="3"/>
          </p:cNvCxnSpPr>
          <p:nvPr/>
        </p:nvCxnSpPr>
        <p:spPr>
          <a:xfrm rot="10800000">
            <a:off x="2308806" y="5109038"/>
            <a:ext cx="3321600" cy="1344300"/>
          </a:xfrm>
          <a:prstGeom prst="bentConnector3">
            <a:avLst>
              <a:gd fmla="val 49999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1944" name="Google Shape;1944;p94"/>
          <p:cNvSpPr/>
          <p:nvPr/>
        </p:nvSpPr>
        <p:spPr>
          <a:xfrm flipH="1" rot="10800000">
            <a:off x="550353" y="2835236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94"/>
          <p:cNvSpPr/>
          <p:nvPr/>
        </p:nvSpPr>
        <p:spPr>
          <a:xfrm flipH="1" rot="10800000">
            <a:off x="718850" y="4040155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94">
            <a:hlinkClick action="ppaction://hlinksldjump" r:id="rId8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94"/>
          <p:cNvSpPr/>
          <p:nvPr/>
        </p:nvSpPr>
        <p:spPr>
          <a:xfrm>
            <a:off x="482675" y="926652"/>
            <a:ext cx="7267385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realism to our game: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Explosion effect using a Particle System </a:t>
            </a:r>
            <a:endParaRPr/>
          </a:p>
        </p:txBody>
      </p:sp>
      <p:sp>
        <p:nvSpPr>
          <p:cNvPr id="1940" name="Google Shape;1940;p94"/>
          <p:cNvSpPr/>
          <p:nvPr/>
        </p:nvSpPr>
        <p:spPr>
          <a:xfrm>
            <a:off x="4714404" y="6085356"/>
            <a:ext cx="2452767" cy="44796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579957"/>
            <a:ext cx="3448531" cy="4763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p95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95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961" name="Google Shape;1961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95"/>
          <p:cNvSpPr/>
          <p:nvPr/>
        </p:nvSpPr>
        <p:spPr>
          <a:xfrm>
            <a:off x="471643" y="1077323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the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explosion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effect to the script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4" name="Google Shape;1964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6088" y="3102388"/>
            <a:ext cx="2291285" cy="2857205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95"/>
          <p:cNvSpPr/>
          <p:nvPr/>
        </p:nvSpPr>
        <p:spPr>
          <a:xfrm flipH="1" rot="-5400000">
            <a:off x="6166896" y="3167896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95"/>
          <p:cNvSpPr/>
          <p:nvPr/>
        </p:nvSpPr>
        <p:spPr>
          <a:xfrm>
            <a:off x="1770797" y="5369740"/>
            <a:ext cx="1178144" cy="17762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7" name="Google Shape;1967;p95"/>
          <p:cNvCxnSpPr>
            <a:stCxn id="1964" idx="1"/>
            <a:endCxn id="1966" idx="3"/>
          </p:cNvCxnSpPr>
          <p:nvPr/>
        </p:nvCxnSpPr>
        <p:spPr>
          <a:xfrm flipH="1">
            <a:off x="2948888" y="4530991"/>
            <a:ext cx="2437200" cy="927600"/>
          </a:xfrm>
          <a:prstGeom prst="bentConnector3">
            <a:avLst>
              <a:gd fmla="val 49999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1968" name="Google Shape;1968;p95">
            <a:hlinkClick action="ppaction://hlinksldjump" r:id="rId7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Google Shape;197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737" y="2277813"/>
            <a:ext cx="3467584" cy="347711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96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96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1982" name="Google Shape;198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p96"/>
          <p:cNvSpPr/>
          <p:nvPr/>
        </p:nvSpPr>
        <p:spPr>
          <a:xfrm>
            <a:off x="471643" y="1077323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to the Background 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5" name="Google Shape;1985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9269" y="1525188"/>
            <a:ext cx="1393778" cy="77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96"/>
          <p:cNvSpPr/>
          <p:nvPr/>
        </p:nvSpPr>
        <p:spPr>
          <a:xfrm flipH="1" rot="10800000">
            <a:off x="320772" y="2094695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96">
            <a:hlinkClick action="ppaction://hlinksldjump" r:id="rId7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96"/>
          <p:cNvSpPr/>
          <p:nvPr/>
        </p:nvSpPr>
        <p:spPr>
          <a:xfrm flipH="1" rot="10800000">
            <a:off x="1853994" y="3854915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9" name="Google Shape;1989;p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2320" y="1525188"/>
            <a:ext cx="1736925" cy="21594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96"/>
          <p:cNvSpPr/>
          <p:nvPr/>
        </p:nvSpPr>
        <p:spPr>
          <a:xfrm>
            <a:off x="3622457" y="4109859"/>
            <a:ext cx="1178144" cy="195382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1" name="Google Shape;1991;p96"/>
          <p:cNvCxnSpPr>
            <a:stCxn id="1990" idx="3"/>
            <a:endCxn id="1992" idx="1"/>
          </p:cNvCxnSpPr>
          <p:nvPr/>
        </p:nvCxnSpPr>
        <p:spPr>
          <a:xfrm flipH="1" rot="10800000">
            <a:off x="4800601" y="3382850"/>
            <a:ext cx="2219700" cy="824700"/>
          </a:xfrm>
          <a:prstGeom prst="bentConnector3">
            <a:avLst>
              <a:gd fmla="val 64072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1992" name="Google Shape;1992;p96"/>
          <p:cNvSpPr/>
          <p:nvPr/>
        </p:nvSpPr>
        <p:spPr>
          <a:xfrm>
            <a:off x="7020166" y="3294157"/>
            <a:ext cx="1178144" cy="17762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96"/>
          <p:cNvSpPr/>
          <p:nvPr/>
        </p:nvSpPr>
        <p:spPr>
          <a:xfrm flipH="1" rot="10800000">
            <a:off x="2022491" y="5333195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Google Shape;200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269" y="1471026"/>
            <a:ext cx="2905571" cy="5060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97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97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 Stones Game</a:t>
            </a:r>
            <a:endParaRPr/>
          </a:p>
        </p:txBody>
      </p:sp>
      <p:pic>
        <p:nvPicPr>
          <p:cNvPr id="2007" name="Google Shape;2007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97"/>
          <p:cNvSpPr/>
          <p:nvPr/>
        </p:nvSpPr>
        <p:spPr>
          <a:xfrm>
            <a:off x="489269" y="989932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Adding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to the explosions.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97">
            <a:hlinkClick action="ppaction://hlinksldjump" r:id="rId6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1" name="Google Shape;20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22320" y="1525188"/>
            <a:ext cx="1736925" cy="2159420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97"/>
          <p:cNvSpPr/>
          <p:nvPr/>
        </p:nvSpPr>
        <p:spPr>
          <a:xfrm>
            <a:off x="1601916" y="5198400"/>
            <a:ext cx="1178144" cy="195382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3" name="Google Shape;2013;p97"/>
          <p:cNvCxnSpPr>
            <a:stCxn id="2012" idx="3"/>
            <a:endCxn id="2014" idx="1"/>
          </p:cNvCxnSpPr>
          <p:nvPr/>
        </p:nvCxnSpPr>
        <p:spPr>
          <a:xfrm flipH="1" rot="10800000">
            <a:off x="2780060" y="3192491"/>
            <a:ext cx="4259700" cy="2103600"/>
          </a:xfrm>
          <a:prstGeom prst="bentConnector3">
            <a:avLst>
              <a:gd fmla="val 49999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2014" name="Google Shape;2014;p97"/>
          <p:cNvSpPr/>
          <p:nvPr/>
        </p:nvSpPr>
        <p:spPr>
          <a:xfrm>
            <a:off x="7039708" y="3103657"/>
            <a:ext cx="1178144" cy="17762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97"/>
          <p:cNvSpPr/>
          <p:nvPr/>
        </p:nvSpPr>
        <p:spPr>
          <a:xfrm flipH="1" rot="10800000">
            <a:off x="292883" y="5009506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97"/>
          <p:cNvSpPr/>
          <p:nvPr/>
        </p:nvSpPr>
        <p:spPr>
          <a:xfrm flipH="1" rot="10800000">
            <a:off x="462531" y="1642517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98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98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</a:t>
            </a:r>
            <a:endParaRPr/>
          </a:p>
        </p:txBody>
      </p:sp>
      <p:pic>
        <p:nvPicPr>
          <p:cNvPr id="2029" name="Google Shape;202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98"/>
          <p:cNvSpPr/>
          <p:nvPr/>
        </p:nvSpPr>
        <p:spPr>
          <a:xfrm>
            <a:off x="471643" y="1077323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Registering information about the game</a:t>
            </a:r>
            <a:endParaRPr/>
          </a:p>
        </p:txBody>
      </p:sp>
      <p:sp>
        <p:nvSpPr>
          <p:cNvPr id="2032" name="Google Shape;2032;p98"/>
          <p:cNvSpPr/>
          <p:nvPr/>
        </p:nvSpPr>
        <p:spPr>
          <a:xfrm>
            <a:off x="471643" y="1498977"/>
            <a:ext cx="3839060" cy="34362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 special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static class GameManager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98"/>
          <p:cNvSpPr/>
          <p:nvPr/>
        </p:nvSpPr>
        <p:spPr>
          <a:xfrm>
            <a:off x="474478" y="2057190"/>
            <a:ext cx="5766302" cy="1348767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A static 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static class GameManger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static int currentNumberStonesThrow =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static int currentNumberStonesDestroyed =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98"/>
          <p:cNvSpPr/>
          <p:nvPr/>
        </p:nvSpPr>
        <p:spPr>
          <a:xfrm>
            <a:off x="1501496" y="3774119"/>
            <a:ext cx="6990224" cy="2550378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IEnumerator ThrowStones()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Initial delay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yield return new WaitForSeconds(2.0f);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while (enableStones)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// More code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// Incrementing the number of stones thrown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GameManager.currentNumberStonesThrow++;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yield return new     </a:t>
            </a:r>
            <a:endParaRPr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</a:rPr>
              <a:t>            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WaitForSeconds(Random.Range(minTimeBetweenStones,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maxTimeBetweenStones));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2035" name="Google Shape;2035;p98"/>
          <p:cNvSpPr/>
          <p:nvPr/>
        </p:nvSpPr>
        <p:spPr>
          <a:xfrm>
            <a:off x="7054327" y="3620554"/>
            <a:ext cx="1371811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MainLoop.cs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98"/>
          <p:cNvSpPr/>
          <p:nvPr/>
        </p:nvSpPr>
        <p:spPr>
          <a:xfrm>
            <a:off x="2112897" y="5117607"/>
            <a:ext cx="4341169" cy="297772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7" name="Google Shape;2037;p98"/>
          <p:cNvCxnSpPr>
            <a:stCxn id="2036" idx="1"/>
            <a:endCxn id="2033" idx="1"/>
          </p:cNvCxnSpPr>
          <p:nvPr/>
        </p:nvCxnSpPr>
        <p:spPr>
          <a:xfrm rot="10800000">
            <a:off x="474597" y="2731493"/>
            <a:ext cx="1638300" cy="2535000"/>
          </a:xfrm>
          <a:prstGeom prst="bentConnector3">
            <a:avLst>
              <a:gd fmla="val 113960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2038" name="Google Shape;2038;p98"/>
          <p:cNvSpPr/>
          <p:nvPr/>
        </p:nvSpPr>
        <p:spPr>
          <a:xfrm>
            <a:off x="4114731" y="1903623"/>
            <a:ext cx="1763757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GameManager.cs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98">
            <a:hlinkClick action="ppaction://hlinksldjump" r:id="rId5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99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99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</a:t>
            </a:r>
            <a:endParaRPr/>
          </a:p>
        </p:txBody>
      </p:sp>
      <p:pic>
        <p:nvPicPr>
          <p:cNvPr id="2052" name="Google Shape;205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99"/>
          <p:cNvSpPr/>
          <p:nvPr/>
        </p:nvSpPr>
        <p:spPr>
          <a:xfrm>
            <a:off x="471643" y="1077323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Registering information about the game</a:t>
            </a:r>
            <a:endParaRPr/>
          </a:p>
        </p:txBody>
      </p:sp>
      <p:sp>
        <p:nvSpPr>
          <p:cNvPr id="2055" name="Google Shape;2055;p99"/>
          <p:cNvSpPr/>
          <p:nvPr/>
        </p:nvSpPr>
        <p:spPr>
          <a:xfrm>
            <a:off x="471643" y="1498977"/>
            <a:ext cx="3839060" cy="34362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 special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static class GameManager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99"/>
          <p:cNvSpPr/>
          <p:nvPr/>
        </p:nvSpPr>
        <p:spPr>
          <a:xfrm>
            <a:off x="474478" y="2057190"/>
            <a:ext cx="5599983" cy="1348767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An static 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static class GameManager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static int currentNumberStonesThrow =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public static int currentNumberStonesDestroyed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99"/>
          <p:cNvSpPr/>
          <p:nvPr/>
        </p:nvSpPr>
        <p:spPr>
          <a:xfrm>
            <a:off x="1501496" y="4212894"/>
            <a:ext cx="6990224" cy="1433085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void OnMouseDown() 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// Create an explosion effect here, with no rotation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Instantiate(explosion, transform.position, Quaternion.identity);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Destroy(gameObject);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GameManager.currentNumberStonesDestroyed++;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</p:txBody>
      </p:sp>
      <p:sp>
        <p:nvSpPr>
          <p:cNvPr id="2058" name="Google Shape;2058;p99"/>
          <p:cNvSpPr/>
          <p:nvPr/>
        </p:nvSpPr>
        <p:spPr>
          <a:xfrm>
            <a:off x="7251075" y="4059327"/>
            <a:ext cx="1044672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Stone.cs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99"/>
          <p:cNvSpPr/>
          <p:nvPr/>
        </p:nvSpPr>
        <p:spPr>
          <a:xfrm>
            <a:off x="1905313" y="5156411"/>
            <a:ext cx="4418834" cy="34362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0" name="Google Shape;2060;p99"/>
          <p:cNvCxnSpPr>
            <a:stCxn id="2059" idx="1"/>
            <a:endCxn id="2056" idx="1"/>
          </p:cNvCxnSpPr>
          <p:nvPr/>
        </p:nvCxnSpPr>
        <p:spPr>
          <a:xfrm rot="10800000">
            <a:off x="474613" y="2731721"/>
            <a:ext cx="1430700" cy="2596500"/>
          </a:xfrm>
          <a:prstGeom prst="bentConnector3">
            <a:avLst>
              <a:gd fmla="val 115988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2061" name="Google Shape;2061;p99"/>
          <p:cNvSpPr/>
          <p:nvPr/>
        </p:nvSpPr>
        <p:spPr>
          <a:xfrm>
            <a:off x="4114731" y="1903623"/>
            <a:ext cx="1763757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GameManager.cs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99">
            <a:hlinkClick action="ppaction://hlinksldjump" r:id="rId5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Google Shape;207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485" y="1573498"/>
            <a:ext cx="162877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100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100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</a:t>
            </a:r>
            <a:endParaRPr/>
          </a:p>
        </p:txBody>
      </p:sp>
      <p:pic>
        <p:nvPicPr>
          <p:cNvPr id="2076" name="Google Shape;207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00"/>
          <p:cNvSpPr/>
          <p:nvPr/>
        </p:nvSpPr>
        <p:spPr>
          <a:xfrm>
            <a:off x="471643" y="1077323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Showing the information of the game: Canvas</a:t>
            </a:r>
            <a:endParaRPr/>
          </a:p>
        </p:txBody>
      </p:sp>
      <p:sp>
        <p:nvSpPr>
          <p:cNvPr id="2079" name="Google Shape;2079;p100"/>
          <p:cNvSpPr/>
          <p:nvPr/>
        </p:nvSpPr>
        <p:spPr>
          <a:xfrm>
            <a:off x="3484844" y="2832496"/>
            <a:ext cx="1087156" cy="34362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0" name="Google Shape;2080;p100"/>
          <p:cNvCxnSpPr>
            <a:endCxn id="2081" idx="2"/>
          </p:cNvCxnSpPr>
          <p:nvPr/>
        </p:nvCxnSpPr>
        <p:spPr>
          <a:xfrm rot="10800000">
            <a:off x="1521143" y="2425456"/>
            <a:ext cx="1963800" cy="584400"/>
          </a:xfrm>
          <a:prstGeom prst="bentConnector2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pic>
        <p:nvPicPr>
          <p:cNvPr id="2082" name="Google Shape;2082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4492" y="3545601"/>
            <a:ext cx="3265133" cy="1859797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00"/>
          <p:cNvSpPr/>
          <p:nvPr/>
        </p:nvSpPr>
        <p:spPr>
          <a:xfrm flipH="1" rot="10800000">
            <a:off x="1105913" y="4416785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4" name="Google Shape;2084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6040" y="3542148"/>
            <a:ext cx="2418268" cy="248607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00"/>
          <p:cNvSpPr/>
          <p:nvPr/>
        </p:nvSpPr>
        <p:spPr>
          <a:xfrm flipH="1" rot="10800000">
            <a:off x="5293231" y="4999578"/>
            <a:ext cx="336994" cy="2059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6" name="Google Shape;2086;p100"/>
          <p:cNvPicPr preferRelativeResize="0"/>
          <p:nvPr/>
        </p:nvPicPr>
        <p:blipFill rotWithShape="1">
          <a:blip r:embed="rId8">
            <a:alphaModFix/>
          </a:blip>
          <a:srcRect b="91400" l="0" r="82786" t="0"/>
          <a:stretch/>
        </p:blipFill>
        <p:spPr>
          <a:xfrm>
            <a:off x="471643" y="1598502"/>
            <a:ext cx="1320593" cy="29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001" y="1882290"/>
            <a:ext cx="6191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87781" y="2139706"/>
            <a:ext cx="4667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00">
            <a:hlinkClick action="ppaction://hlinksldjump" r:id="rId11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8853" y="1572440"/>
            <a:ext cx="418147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948" y="1572440"/>
            <a:ext cx="162877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0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101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</a:t>
            </a:r>
            <a:endParaRPr/>
          </a:p>
        </p:txBody>
      </p:sp>
      <p:pic>
        <p:nvPicPr>
          <p:cNvPr id="2103" name="Google Shape;2103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01"/>
          <p:cNvSpPr/>
          <p:nvPr/>
        </p:nvSpPr>
        <p:spPr>
          <a:xfrm>
            <a:off x="471643" y="1077323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Showing the information of the game: Canvas</a:t>
            </a:r>
            <a:endParaRPr/>
          </a:p>
        </p:txBody>
      </p:sp>
      <p:sp>
        <p:nvSpPr>
          <p:cNvPr id="2106" name="Google Shape;2106;p101"/>
          <p:cNvSpPr/>
          <p:nvPr/>
        </p:nvSpPr>
        <p:spPr>
          <a:xfrm>
            <a:off x="701403" y="2081712"/>
            <a:ext cx="1022122" cy="17181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101"/>
          <p:cNvSpPr/>
          <p:nvPr/>
        </p:nvSpPr>
        <p:spPr>
          <a:xfrm>
            <a:off x="4310703" y="3630570"/>
            <a:ext cx="1671548" cy="205978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101"/>
          <p:cNvSpPr/>
          <p:nvPr/>
        </p:nvSpPr>
        <p:spPr>
          <a:xfrm>
            <a:off x="930579" y="2823695"/>
            <a:ext cx="1087156" cy="34362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9" name="Google Shape;2109;p101"/>
          <p:cNvCxnSpPr>
            <a:stCxn id="2107" idx="1"/>
            <a:endCxn id="2106" idx="3"/>
          </p:cNvCxnSpPr>
          <p:nvPr/>
        </p:nvCxnSpPr>
        <p:spPr>
          <a:xfrm rot="10800000">
            <a:off x="1723503" y="2167559"/>
            <a:ext cx="2587200" cy="1566000"/>
          </a:xfrm>
          <a:prstGeom prst="bentConnector3">
            <a:avLst>
              <a:gd fmla="val 50000" name="adj1"/>
            </a:avLst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2110" name="Google Shape;2110;p101"/>
          <p:cNvSpPr/>
          <p:nvPr/>
        </p:nvSpPr>
        <p:spPr>
          <a:xfrm>
            <a:off x="4408853" y="4804805"/>
            <a:ext cx="3861816" cy="400751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1" name="Google Shape;2111;p101"/>
          <p:cNvCxnSpPr>
            <a:stCxn id="2110" idx="1"/>
            <a:endCxn id="2108" idx="2"/>
          </p:cNvCxnSpPr>
          <p:nvPr/>
        </p:nvCxnSpPr>
        <p:spPr>
          <a:xfrm rot="10800000">
            <a:off x="1474253" y="3167381"/>
            <a:ext cx="2934600" cy="1837800"/>
          </a:xfrm>
          <a:prstGeom prst="bentConnector2">
            <a:avLst/>
          </a:prstGeom>
          <a:solidFill>
            <a:srgbClr val="00B8FF"/>
          </a:solidFill>
          <a:ln cap="flat" cmpd="sng" w="19050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2112" name="Google Shape;2112;p101">
            <a:hlinkClick action="ppaction://hlinksldjump" r:id="rId7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91" y="2003123"/>
            <a:ext cx="416242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2089674" y="333792"/>
            <a:ext cx="5294105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First person games: Import packages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726" y="1049831"/>
            <a:ext cx="2140267" cy="62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/>
          <p:nvPr/>
        </p:nvSpPr>
        <p:spPr>
          <a:xfrm flipH="1" rot="-5400000">
            <a:off x="1745233" y="1016206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9610" y="1046998"/>
            <a:ext cx="36766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 txBox="1"/>
          <p:nvPr/>
        </p:nvSpPr>
        <p:spPr>
          <a:xfrm>
            <a:off x="640999" y="6336135"/>
            <a:ext cx="6582761" cy="326816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0800" lIns="81625" spcFirstLastPara="1" rIns="81625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Best option: Install </a:t>
            </a:r>
            <a:r>
              <a:rPr b="1"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all the components </a:t>
            </a:r>
            <a:r>
              <a:rPr lang="ca-E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 avoid missing references</a:t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 flipH="1" rot="10800000">
            <a:off x="3752903" y="5421148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81488" y="2001142"/>
            <a:ext cx="2200582" cy="343900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/>
          <p:nvPr/>
        </p:nvSpPr>
        <p:spPr>
          <a:xfrm flipH="1" rot="10800000">
            <a:off x="5457202" y="3106158"/>
            <a:ext cx="445042" cy="1959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1">
            <a:hlinkClick action="ppaction://hlinksldjump" r:id="rId9"/>
          </p:cNvPr>
          <p:cNvSpPr/>
          <p:nvPr/>
        </p:nvSpPr>
        <p:spPr>
          <a:xfrm>
            <a:off x="7539957" y="6091093"/>
            <a:ext cx="1261872" cy="4160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02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02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</a:t>
            </a:r>
            <a:endParaRPr/>
          </a:p>
        </p:txBody>
      </p:sp>
      <p:pic>
        <p:nvPicPr>
          <p:cNvPr id="2125" name="Google Shape;212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02"/>
          <p:cNvSpPr/>
          <p:nvPr/>
        </p:nvSpPr>
        <p:spPr>
          <a:xfrm>
            <a:off x="471642" y="946559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Showing the information of the game: Canvas</a:t>
            </a:r>
            <a:endParaRPr/>
          </a:p>
        </p:txBody>
      </p:sp>
      <p:sp>
        <p:nvSpPr>
          <p:cNvPr id="2128" name="Google Shape;2128;p102"/>
          <p:cNvSpPr/>
          <p:nvPr/>
        </p:nvSpPr>
        <p:spPr>
          <a:xfrm>
            <a:off x="471642" y="1350695"/>
            <a:ext cx="8588538" cy="5361724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// Complete the previous class adding the necessary code.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 UnityEngine.UI;  // For the Text 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Text numberStonesThrow, numberStonesDestroyed;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void Start()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numberStonesThrow.text = "Stones thrown: ";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numberStonesDestroyed.text = "Stones destroyed: ";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StartCoroutine(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ThrowStones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IEnumerator ThrowStones()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// Initial delay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yield return new WaitForSeconds(2.0f);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while (enableStones)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// More code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// Incrementing the number of stones thrown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</a:t>
            </a: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GameManager.currentNumberStonesThrow++;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    ShowStonesNumber () ; // Showing the number of stones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yield return new WaitForSeconds(Random.Range(minTimeBetweenStones,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maxTimeBetweenStones));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void ShowStonesNumber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numberStonesThrow.text = "Stones thrown: “ + GameManager.currentNumberStonesThrow;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numberStonesDestroyed.text = "Stones destroyed: “+ GameManager.currentNumberStonesDestroyed;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3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/>
          </a:p>
        </p:txBody>
      </p:sp>
      <p:sp>
        <p:nvSpPr>
          <p:cNvPr id="2129" name="Google Shape;2129;p102"/>
          <p:cNvSpPr/>
          <p:nvPr/>
        </p:nvSpPr>
        <p:spPr>
          <a:xfrm>
            <a:off x="6801715" y="1162541"/>
            <a:ext cx="1371811" cy="31579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52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MainLoop.cs</a:t>
            </a:r>
            <a:endParaRPr b="1" sz="1452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102">
            <a:hlinkClick action="ppaction://hlinksldjump" r:id="rId5"/>
          </p:cNvPr>
          <p:cNvSpPr/>
          <p:nvPr/>
        </p:nvSpPr>
        <p:spPr>
          <a:xfrm>
            <a:off x="7487620" y="3556585"/>
            <a:ext cx="1261872" cy="4160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103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103"/>
          <p:cNvSpPr txBox="1"/>
          <p:nvPr/>
        </p:nvSpPr>
        <p:spPr>
          <a:xfrm>
            <a:off x="2089675" y="164167"/>
            <a:ext cx="4442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</a:t>
            </a:r>
            <a:endParaRPr/>
          </a:p>
        </p:txBody>
      </p:sp>
      <p:pic>
        <p:nvPicPr>
          <p:cNvPr id="2143" name="Google Shape;214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p103"/>
          <p:cNvSpPr/>
          <p:nvPr/>
        </p:nvSpPr>
        <p:spPr>
          <a:xfrm>
            <a:off x="471642" y="946559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Showing the information of the game: Canvas</a:t>
            </a:r>
            <a:endParaRPr/>
          </a:p>
        </p:txBody>
      </p:sp>
      <p:pic>
        <p:nvPicPr>
          <p:cNvPr id="2146" name="Google Shape;2146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5420" y="1647825"/>
            <a:ext cx="64008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03">
            <a:hlinkClick action="ppaction://hlinksldjump" r:id="rId6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04"/>
          <p:cNvSpPr/>
          <p:nvPr/>
        </p:nvSpPr>
        <p:spPr>
          <a:xfrm>
            <a:off x="587103" y="164179"/>
            <a:ext cx="686953" cy="7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104"/>
          <p:cNvSpPr txBox="1"/>
          <p:nvPr/>
        </p:nvSpPr>
        <p:spPr>
          <a:xfrm>
            <a:off x="2089675" y="333792"/>
            <a:ext cx="4442056" cy="48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</a:t>
            </a:r>
            <a:endParaRPr/>
          </a:p>
        </p:txBody>
      </p:sp>
      <p:pic>
        <p:nvPicPr>
          <p:cNvPr id="2160" name="Google Shape;216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04"/>
          <p:cNvSpPr/>
          <p:nvPr/>
        </p:nvSpPr>
        <p:spPr>
          <a:xfrm>
            <a:off x="471642" y="946559"/>
            <a:ext cx="6060089" cy="3436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Exercise: 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 a 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Quit game button </a:t>
            </a:r>
            <a:r>
              <a:rPr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 finish the game</a:t>
            </a:r>
            <a:endParaRPr/>
          </a:p>
        </p:txBody>
      </p:sp>
      <p:pic>
        <p:nvPicPr>
          <p:cNvPr id="2163" name="Google Shape;2163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5420" y="1647825"/>
            <a:ext cx="64008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04">
            <a:hlinkClick action="ppaction://hlinksldjump" r:id="rId6"/>
          </p:cNvPr>
          <p:cNvSpPr/>
          <p:nvPr/>
        </p:nvSpPr>
        <p:spPr>
          <a:xfrm>
            <a:off x="7609062" y="6135096"/>
            <a:ext cx="1261872" cy="4160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5" name="Google Shape;2165;p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54202" y="5058108"/>
            <a:ext cx="2113001" cy="533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6" name="Google Shape;2176;p105"/>
          <p:cNvPicPr preferRelativeResize="0"/>
          <p:nvPr/>
        </p:nvPicPr>
        <p:blipFill rotWithShape="1">
          <a:blip r:embed="rId3">
            <a:alphaModFix/>
          </a:blip>
          <a:srcRect b="18593" l="0" r="0" t="0"/>
          <a:stretch/>
        </p:blipFill>
        <p:spPr>
          <a:xfrm>
            <a:off x="1921050" y="1926325"/>
            <a:ext cx="3429000" cy="20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105"/>
          <p:cNvPicPr preferRelativeResize="0"/>
          <p:nvPr/>
        </p:nvPicPr>
        <p:blipFill rotWithShape="1">
          <a:blip r:embed="rId4">
            <a:alphaModFix/>
          </a:blip>
          <a:srcRect b="0" l="0" r="0" t="28510"/>
          <a:stretch/>
        </p:blipFill>
        <p:spPr>
          <a:xfrm>
            <a:off x="919614" y="1819561"/>
            <a:ext cx="806151" cy="293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05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9" name="Google Shape;2179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105"/>
          <p:cNvSpPr/>
          <p:nvPr/>
        </p:nvSpPr>
        <p:spPr>
          <a:xfrm>
            <a:off x="570888" y="995886"/>
            <a:ext cx="80841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Creating the Awake scene</a:t>
            </a:r>
            <a:endParaRPr/>
          </a:p>
        </p:txBody>
      </p:sp>
      <p:pic>
        <p:nvPicPr>
          <p:cNvPr id="2182" name="Google Shape;2182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0446" y="3619905"/>
            <a:ext cx="2593441" cy="128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105"/>
          <p:cNvPicPr preferRelativeResize="0"/>
          <p:nvPr/>
        </p:nvPicPr>
        <p:blipFill rotWithShape="1">
          <a:blip r:embed="rId8">
            <a:alphaModFix/>
          </a:blip>
          <a:srcRect b="0" l="0" r="0" t="14748"/>
          <a:stretch/>
        </p:blipFill>
        <p:spPr>
          <a:xfrm>
            <a:off x="570902" y="1453770"/>
            <a:ext cx="806151" cy="34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105"/>
          <p:cNvSpPr/>
          <p:nvPr/>
        </p:nvSpPr>
        <p:spPr>
          <a:xfrm flipH="1" rot="10800000">
            <a:off x="4329573" y="4115656"/>
            <a:ext cx="4653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p105">
            <a:hlinkClick action="ppaction://hlinksldjump" r:id="rId9"/>
          </p:cNvPr>
          <p:cNvSpPr/>
          <p:nvPr/>
        </p:nvSpPr>
        <p:spPr>
          <a:xfrm>
            <a:off x="7692357" y="6243493"/>
            <a:ext cx="1261800" cy="4161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6" name="Google Shape;2186;p105"/>
          <p:cNvSpPr txBox="1"/>
          <p:nvPr/>
        </p:nvSpPr>
        <p:spPr>
          <a:xfrm>
            <a:off x="2516600" y="333800"/>
            <a:ext cx="40143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</a:rPr>
              <a:t>DestroyStones with scenes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05"/>
          <p:cNvSpPr/>
          <p:nvPr/>
        </p:nvSpPr>
        <p:spPr>
          <a:xfrm flipH="1" rot="10800000">
            <a:off x="3229735" y="3336694"/>
            <a:ext cx="4653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06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9" name="Google Shape;219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106"/>
          <p:cNvSpPr/>
          <p:nvPr/>
        </p:nvSpPr>
        <p:spPr>
          <a:xfrm>
            <a:off x="603783" y="1000007"/>
            <a:ext cx="78240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</a:rPr>
              <a:t>The input field for the player name and the init game button</a:t>
            </a:r>
            <a:endParaRPr/>
          </a:p>
        </p:txBody>
      </p:sp>
      <p:pic>
        <p:nvPicPr>
          <p:cNvPr id="2202" name="Google Shape;2202;p106"/>
          <p:cNvPicPr preferRelativeResize="0"/>
          <p:nvPr/>
        </p:nvPicPr>
        <p:blipFill rotWithShape="1">
          <a:blip r:embed="rId5">
            <a:alphaModFix/>
          </a:blip>
          <a:srcRect b="90661" l="2707" r="44522" t="0"/>
          <a:stretch/>
        </p:blipFill>
        <p:spPr>
          <a:xfrm>
            <a:off x="603782" y="1465686"/>
            <a:ext cx="1305904" cy="32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06"/>
          <p:cNvPicPr preferRelativeResize="0"/>
          <p:nvPr/>
        </p:nvPicPr>
        <p:blipFill rotWithShape="1">
          <a:blip r:embed="rId5">
            <a:alphaModFix/>
          </a:blip>
          <a:srcRect b="1010" l="8475" r="50756" t="90105"/>
          <a:stretch/>
        </p:blipFill>
        <p:spPr>
          <a:xfrm>
            <a:off x="1050012" y="1823706"/>
            <a:ext cx="1097355" cy="332380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06">
            <a:hlinkClick action="ppaction://hlinksldjump" r:id="rId6"/>
          </p:cNvPr>
          <p:cNvSpPr/>
          <p:nvPr/>
        </p:nvSpPr>
        <p:spPr>
          <a:xfrm>
            <a:off x="7692357" y="6243493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5" name="Google Shape;2205;p106"/>
          <p:cNvPicPr preferRelativeResize="0"/>
          <p:nvPr/>
        </p:nvPicPr>
        <p:blipFill rotWithShape="1">
          <a:blip r:embed="rId8">
            <a:alphaModFix/>
          </a:blip>
          <a:srcRect b="30409" l="6482" r="57466" t="63058"/>
          <a:stretch/>
        </p:blipFill>
        <p:spPr>
          <a:xfrm>
            <a:off x="1375900" y="2192875"/>
            <a:ext cx="983050" cy="3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06"/>
          <p:cNvSpPr txBox="1"/>
          <p:nvPr/>
        </p:nvSpPr>
        <p:spPr>
          <a:xfrm>
            <a:off x="2516600" y="333800"/>
            <a:ext cx="40143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</a:rPr>
              <a:t>DestroyStones with scenes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7" name="Google Shape;2207;p1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75901" y="2512247"/>
            <a:ext cx="677716" cy="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00625" y="2624200"/>
            <a:ext cx="2440150" cy="24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13175" y="3707782"/>
            <a:ext cx="3601574" cy="2164583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106"/>
          <p:cNvSpPr/>
          <p:nvPr/>
        </p:nvSpPr>
        <p:spPr>
          <a:xfrm flipH="1" rot="10800000">
            <a:off x="910610" y="2235282"/>
            <a:ext cx="4653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106"/>
          <p:cNvSpPr/>
          <p:nvPr/>
        </p:nvSpPr>
        <p:spPr>
          <a:xfrm flipH="1" rot="10800000">
            <a:off x="910610" y="2550882"/>
            <a:ext cx="4653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106"/>
          <p:cNvSpPr/>
          <p:nvPr/>
        </p:nvSpPr>
        <p:spPr>
          <a:xfrm flipH="1" rot="10800000">
            <a:off x="2291585" y="3684375"/>
            <a:ext cx="4653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106"/>
          <p:cNvSpPr/>
          <p:nvPr/>
        </p:nvSpPr>
        <p:spPr>
          <a:xfrm flipH="1" rot="10800000">
            <a:off x="5217360" y="4864375"/>
            <a:ext cx="4653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4" name="Google Shape;222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575" y="1520400"/>
            <a:ext cx="2440150" cy="24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10" y="4139512"/>
            <a:ext cx="2543275" cy="18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75" y="1520400"/>
            <a:ext cx="4086250" cy="12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07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8" name="Google Shape;2228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107"/>
          <p:cNvSpPr/>
          <p:nvPr/>
        </p:nvSpPr>
        <p:spPr>
          <a:xfrm>
            <a:off x="603782" y="1000007"/>
            <a:ext cx="80841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script to manage the scenes: InterfaceAwake.cs</a:t>
            </a:r>
            <a:endParaRPr/>
          </a:p>
        </p:txBody>
      </p:sp>
      <p:sp>
        <p:nvSpPr>
          <p:cNvPr id="2231" name="Google Shape;2231;p107"/>
          <p:cNvSpPr/>
          <p:nvPr/>
        </p:nvSpPr>
        <p:spPr>
          <a:xfrm>
            <a:off x="603775" y="3654250"/>
            <a:ext cx="5106300" cy="28770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433">
                <a:solidFill>
                  <a:srgbClr val="002060"/>
                </a:solidFill>
              </a:rPr>
              <a:t>using System.Collections;</a:t>
            </a:r>
            <a:endParaRPr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433">
                <a:solidFill>
                  <a:srgbClr val="002060"/>
                </a:solidFill>
              </a:rPr>
              <a:t>using System.Collections.Generic;</a:t>
            </a:r>
            <a:endParaRPr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433">
                <a:solidFill>
                  <a:srgbClr val="002060"/>
                </a:solidFill>
              </a:rPr>
              <a:t>using UnityEngine;</a:t>
            </a:r>
            <a:endParaRPr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433">
                <a:solidFill>
                  <a:srgbClr val="002060"/>
                </a:solidFill>
              </a:rPr>
              <a:t>using UnityEngine.SceneManagement;</a:t>
            </a:r>
            <a:endParaRPr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1433">
                <a:solidFill>
                  <a:srgbClr val="002060"/>
                </a:solidFill>
              </a:rPr>
              <a:t>public class InterfaceAwake : MonoBehaviour {</a:t>
            </a:r>
            <a:endParaRPr b="1"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1433">
                <a:solidFill>
                  <a:srgbClr val="002060"/>
                </a:solidFill>
              </a:rPr>
              <a:t>   public InputField userName;</a:t>
            </a:r>
            <a:endParaRPr b="1"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1433">
                <a:solidFill>
                  <a:srgbClr val="002060"/>
                </a:solidFill>
              </a:rPr>
              <a:t>   public void GoDestroyStonesGame()	{</a:t>
            </a:r>
            <a:endParaRPr b="1"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1433">
                <a:solidFill>
                  <a:srgbClr val="002060"/>
                </a:solidFill>
              </a:rPr>
              <a:t>   	print ("User name = " + userName.text);</a:t>
            </a:r>
            <a:endParaRPr b="1"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1433">
                <a:solidFill>
                  <a:srgbClr val="002060"/>
                </a:solidFill>
              </a:rPr>
              <a:t>   	GameManager.setUserName (userName.text );</a:t>
            </a:r>
            <a:endParaRPr b="1"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1433">
                <a:solidFill>
                  <a:srgbClr val="002060"/>
                </a:solidFill>
              </a:rPr>
              <a:t>   	</a:t>
            </a:r>
            <a:r>
              <a:rPr b="1" lang="ca-ES" sz="1433">
                <a:solidFill>
                  <a:srgbClr val="002060"/>
                </a:solidFill>
              </a:rPr>
              <a:t>S</a:t>
            </a:r>
            <a:r>
              <a:rPr b="1" lang="ca-ES" sz="1433">
                <a:solidFill>
                  <a:srgbClr val="002060"/>
                </a:solidFill>
              </a:rPr>
              <a:t>ceneManager.LoadScene("DestroyStonesGame");</a:t>
            </a:r>
            <a:endParaRPr b="1"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a-ES" sz="1433">
                <a:solidFill>
                  <a:srgbClr val="002060"/>
                </a:solidFill>
              </a:rPr>
              <a:t>   }</a:t>
            </a:r>
            <a:endParaRPr b="1" sz="1433">
              <a:solidFill>
                <a:srgbClr val="00206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33">
                <a:solidFill>
                  <a:srgbClr val="002060"/>
                </a:solidFill>
              </a:rPr>
              <a:t>}</a:t>
            </a:r>
            <a:endParaRPr b="1" sz="1433">
              <a:solidFill>
                <a:srgbClr val="002060"/>
              </a:solidFill>
            </a:endParaRPr>
          </a:p>
        </p:txBody>
      </p:sp>
      <p:sp>
        <p:nvSpPr>
          <p:cNvPr id="2232" name="Google Shape;2232;p107"/>
          <p:cNvSpPr/>
          <p:nvPr/>
        </p:nvSpPr>
        <p:spPr>
          <a:xfrm>
            <a:off x="6405123" y="2576364"/>
            <a:ext cx="1899900" cy="79080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107"/>
          <p:cNvSpPr/>
          <p:nvPr/>
        </p:nvSpPr>
        <p:spPr>
          <a:xfrm>
            <a:off x="2500341" y="1659201"/>
            <a:ext cx="784800" cy="79080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4" name="Google Shape;2234;p107"/>
          <p:cNvCxnSpPr>
            <a:stCxn id="2233" idx="2"/>
            <a:endCxn id="2232" idx="1"/>
          </p:cNvCxnSpPr>
          <p:nvPr/>
        </p:nvCxnSpPr>
        <p:spPr>
          <a:xfrm flipH="1" rot="-5400000">
            <a:off x="4388091" y="954651"/>
            <a:ext cx="521700" cy="3512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35" name="Google Shape;2235;p107"/>
          <p:cNvSpPr/>
          <p:nvPr/>
        </p:nvSpPr>
        <p:spPr>
          <a:xfrm>
            <a:off x="6174609" y="5368787"/>
            <a:ext cx="2543400" cy="59280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6" name="Google Shape;2236;p107"/>
          <p:cNvCxnSpPr>
            <a:stCxn id="2232" idx="3"/>
            <a:endCxn id="2235" idx="3"/>
          </p:cNvCxnSpPr>
          <p:nvPr/>
        </p:nvCxnSpPr>
        <p:spPr>
          <a:xfrm>
            <a:off x="8305023" y="2971764"/>
            <a:ext cx="413100" cy="2693400"/>
          </a:xfrm>
          <a:prstGeom prst="bentConnector3">
            <a:avLst>
              <a:gd fmla="val 15761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37" name="Google Shape;2237;p107"/>
          <p:cNvCxnSpPr>
            <a:stCxn id="2235" idx="1"/>
            <a:endCxn id="2231" idx="3"/>
          </p:cNvCxnSpPr>
          <p:nvPr/>
        </p:nvCxnSpPr>
        <p:spPr>
          <a:xfrm rot="10800000">
            <a:off x="5710209" y="5092787"/>
            <a:ext cx="464400" cy="5724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38" name="Google Shape;2238;p107">
            <a:hlinkClick action="ppaction://hlinksldjump" r:id="rId8"/>
          </p:cNvPr>
          <p:cNvSpPr/>
          <p:nvPr/>
        </p:nvSpPr>
        <p:spPr>
          <a:xfrm>
            <a:off x="7692357" y="6243493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107"/>
          <p:cNvSpPr txBox="1"/>
          <p:nvPr/>
        </p:nvSpPr>
        <p:spPr>
          <a:xfrm>
            <a:off x="2516600" y="333800"/>
            <a:ext cx="40143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</a:rPr>
              <a:t>DestroyStones with scenes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107"/>
          <p:cNvSpPr/>
          <p:nvPr/>
        </p:nvSpPr>
        <p:spPr>
          <a:xfrm>
            <a:off x="2611455" y="6362200"/>
            <a:ext cx="20247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InterfaceAwake.cs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1" name="Google Shape;225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557" y="1520398"/>
            <a:ext cx="2115150" cy="412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01" y="1462025"/>
            <a:ext cx="2115143" cy="21467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Google Shape;2253;p108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108"/>
          <p:cNvSpPr txBox="1"/>
          <p:nvPr/>
        </p:nvSpPr>
        <p:spPr>
          <a:xfrm>
            <a:off x="2089675" y="333792"/>
            <a:ext cx="4442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2255" name="Google Shape;2255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108"/>
          <p:cNvSpPr/>
          <p:nvPr/>
        </p:nvSpPr>
        <p:spPr>
          <a:xfrm>
            <a:off x="603782" y="1000007"/>
            <a:ext cx="80841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Linking the button with the InterfaceAwake: Selecting the object  </a:t>
            </a:r>
            <a:endParaRPr/>
          </a:p>
        </p:txBody>
      </p:sp>
      <p:sp>
        <p:nvSpPr>
          <p:cNvPr id="2258" name="Google Shape;2258;p108"/>
          <p:cNvSpPr/>
          <p:nvPr/>
        </p:nvSpPr>
        <p:spPr>
          <a:xfrm flipH="1" rot="10800000">
            <a:off x="608896" y="280305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08"/>
          <p:cNvSpPr/>
          <p:nvPr/>
        </p:nvSpPr>
        <p:spPr>
          <a:xfrm flipH="1">
            <a:off x="7363613" y="5202112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108">
            <a:hlinkClick action="ppaction://hlinksldjump" r:id="rId7"/>
          </p:cNvPr>
          <p:cNvSpPr/>
          <p:nvPr/>
        </p:nvSpPr>
        <p:spPr>
          <a:xfrm>
            <a:off x="7692357" y="6243493"/>
            <a:ext cx="1261800" cy="4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1" name="Google Shape;2261;p108"/>
          <p:cNvSpPr/>
          <p:nvPr/>
        </p:nvSpPr>
        <p:spPr>
          <a:xfrm>
            <a:off x="6266883" y="4860525"/>
            <a:ext cx="2074500" cy="68220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108"/>
          <p:cNvSpPr/>
          <p:nvPr/>
        </p:nvSpPr>
        <p:spPr>
          <a:xfrm>
            <a:off x="1351896" y="3046815"/>
            <a:ext cx="884400" cy="209100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3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3" name="Google Shape;2263;p108"/>
          <p:cNvCxnSpPr>
            <a:stCxn id="2262" idx="3"/>
            <a:endCxn id="2264" idx="0"/>
          </p:cNvCxnSpPr>
          <p:nvPr/>
        </p:nvCxnSpPr>
        <p:spPr>
          <a:xfrm flipH="1" rot="10800000">
            <a:off x="2236296" y="3046965"/>
            <a:ext cx="2074500" cy="104400"/>
          </a:xfrm>
          <a:prstGeom prst="bentConnector4">
            <a:avLst>
              <a:gd fmla="val 20846" name="adj1"/>
              <a:gd fmla="val 328232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65" name="Google Shape;2265;p108"/>
          <p:cNvCxnSpPr>
            <a:stCxn id="2261" idx="2"/>
            <a:endCxn id="2266" idx="3"/>
          </p:cNvCxnSpPr>
          <p:nvPr/>
        </p:nvCxnSpPr>
        <p:spPr>
          <a:xfrm flipH="1" rot="5400000">
            <a:off x="5069883" y="3308475"/>
            <a:ext cx="81900" cy="4386600"/>
          </a:xfrm>
          <a:prstGeom prst="bentConnector4">
            <a:avLst>
              <a:gd fmla="val -290751" name="adj1"/>
              <a:gd fmla="val 61822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266" name="Google Shape;2266;p108"/>
          <p:cNvPicPr preferRelativeResize="0"/>
          <p:nvPr/>
        </p:nvPicPr>
        <p:blipFill rotWithShape="1">
          <a:blip r:embed="rId9">
            <a:alphaModFix/>
          </a:blip>
          <a:srcRect b="-1091" l="0" r="63220" t="0"/>
          <a:stretch/>
        </p:blipFill>
        <p:spPr>
          <a:xfrm>
            <a:off x="670634" y="4280304"/>
            <a:ext cx="2246950" cy="2361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08"/>
          <p:cNvSpPr/>
          <p:nvPr/>
        </p:nvSpPr>
        <p:spPr>
          <a:xfrm flipH="1" rot="-5400000">
            <a:off x="1045510" y="438981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108"/>
          <p:cNvSpPr/>
          <p:nvPr/>
        </p:nvSpPr>
        <p:spPr>
          <a:xfrm flipH="1" rot="10800000">
            <a:off x="1045476" y="516701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4" name="Google Shape;2264;p1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1202" y="3046816"/>
            <a:ext cx="2419032" cy="71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9" name="Google Shape;2269;p108"/>
          <p:cNvCxnSpPr>
            <a:stCxn id="2264" idx="2"/>
            <a:endCxn id="2261" idx="1"/>
          </p:cNvCxnSpPr>
          <p:nvPr/>
        </p:nvCxnSpPr>
        <p:spPr>
          <a:xfrm flipH="1" rot="-5400000">
            <a:off x="4566768" y="3501442"/>
            <a:ext cx="1444200" cy="19563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0" name="Google Shape;228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323" y="4073324"/>
            <a:ext cx="2911700" cy="8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51" y="1512851"/>
            <a:ext cx="2261325" cy="441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p109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109"/>
          <p:cNvSpPr txBox="1"/>
          <p:nvPr/>
        </p:nvSpPr>
        <p:spPr>
          <a:xfrm>
            <a:off x="2089675" y="333792"/>
            <a:ext cx="4442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2284" name="Google Shape;2284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109"/>
          <p:cNvSpPr/>
          <p:nvPr/>
        </p:nvSpPr>
        <p:spPr>
          <a:xfrm>
            <a:off x="456049" y="996229"/>
            <a:ext cx="83316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Linking the button with the InterfaceAwake.- Selecting the method</a:t>
            </a:r>
            <a:r>
              <a:rPr b="1" lang="ca-ES" sz="1633">
                <a:solidFill>
                  <a:srgbClr val="002060"/>
                </a:solidFill>
              </a:rPr>
              <a:t>.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87" name="Google Shape;2287;p109"/>
          <p:cNvSpPr/>
          <p:nvPr/>
        </p:nvSpPr>
        <p:spPr>
          <a:xfrm flipH="1">
            <a:off x="2670630" y="5280988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8" name="Google Shape;2288;p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94212" y="1545405"/>
            <a:ext cx="130492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09"/>
          <p:cNvSpPr/>
          <p:nvPr/>
        </p:nvSpPr>
        <p:spPr>
          <a:xfrm flipH="1" rot="10800000">
            <a:off x="2907774" y="2894460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109"/>
          <p:cNvSpPr/>
          <p:nvPr/>
        </p:nvSpPr>
        <p:spPr>
          <a:xfrm flipH="1" rot="10800000">
            <a:off x="3438991" y="3341741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109"/>
          <p:cNvSpPr/>
          <p:nvPr/>
        </p:nvSpPr>
        <p:spPr>
          <a:xfrm flipH="1" rot="-5400000">
            <a:off x="7021056" y="4097027"/>
            <a:ext cx="4449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75" lIns="82950" spcFirstLastPara="1" rIns="82950" wrap="square" tIns="4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109">
            <a:hlinkClick action="ppaction://hlinksldjump" r:id="rId8"/>
          </p:cNvPr>
          <p:cNvSpPr/>
          <p:nvPr/>
        </p:nvSpPr>
        <p:spPr>
          <a:xfrm>
            <a:off x="7692357" y="6243493"/>
            <a:ext cx="1261800" cy="41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Google Shape;2293;p109"/>
          <p:cNvSpPr/>
          <p:nvPr/>
        </p:nvSpPr>
        <p:spPr>
          <a:xfrm>
            <a:off x="505614" y="6118615"/>
            <a:ext cx="7068600" cy="3693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add a scene to the build settings use the menu File-&gt;Build Settings...</a:t>
            </a:r>
            <a:endParaRPr/>
          </a:p>
        </p:txBody>
      </p:sp>
      <p:pic>
        <p:nvPicPr>
          <p:cNvPr id="2294" name="Google Shape;2294;p109"/>
          <p:cNvPicPr preferRelativeResize="0"/>
          <p:nvPr/>
        </p:nvPicPr>
        <p:blipFill rotWithShape="1">
          <a:blip r:embed="rId10">
            <a:alphaModFix/>
          </a:blip>
          <a:srcRect b="3789" l="1029" r="87503" t="66812"/>
          <a:stretch/>
        </p:blipFill>
        <p:spPr>
          <a:xfrm>
            <a:off x="3883900" y="3144712"/>
            <a:ext cx="1572074" cy="11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10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110"/>
          <p:cNvSpPr txBox="1"/>
          <p:nvPr/>
        </p:nvSpPr>
        <p:spPr>
          <a:xfrm>
            <a:off x="2089675" y="333792"/>
            <a:ext cx="4442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 game with scenes </a:t>
            </a:r>
            <a:endParaRPr/>
          </a:p>
        </p:txBody>
      </p:sp>
      <p:pic>
        <p:nvPicPr>
          <p:cNvPr id="2307" name="Google Shape;230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10"/>
          <p:cNvSpPr/>
          <p:nvPr/>
        </p:nvSpPr>
        <p:spPr>
          <a:xfrm>
            <a:off x="456049" y="996229"/>
            <a:ext cx="83316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1633">
                <a:solidFill>
                  <a:srgbClr val="002060"/>
                </a:solidFill>
              </a:rPr>
              <a:t>The new </a:t>
            </a:r>
            <a:r>
              <a:rPr b="1" lang="ca-ES" sz="1633">
                <a:solidFill>
                  <a:srgbClr val="002060"/>
                </a:solidFill>
              </a:rPr>
              <a:t>GameManager script to manage the user name</a:t>
            </a:r>
            <a:endParaRPr sz="1600"/>
          </a:p>
        </p:txBody>
      </p:sp>
      <p:sp>
        <p:nvSpPr>
          <p:cNvPr id="2310" name="Google Shape;2310;p110">
            <a:hlinkClick action="ppaction://hlinksldjump" r:id="rId5"/>
          </p:cNvPr>
          <p:cNvSpPr/>
          <p:nvPr/>
        </p:nvSpPr>
        <p:spPr>
          <a:xfrm>
            <a:off x="7692357" y="6243493"/>
            <a:ext cx="1261800" cy="4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Google Shape;2311;p110"/>
          <p:cNvSpPr txBox="1"/>
          <p:nvPr/>
        </p:nvSpPr>
        <p:spPr>
          <a:xfrm>
            <a:off x="505625" y="1572050"/>
            <a:ext cx="6026100" cy="32727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33">
                <a:solidFill>
                  <a:srgbClr val="002060"/>
                </a:solidFill>
              </a:rPr>
              <a:t>using UnityEngine.UI;  // For the Text class</a:t>
            </a:r>
            <a:endParaRPr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33">
                <a:solidFill>
                  <a:srgbClr val="002060"/>
                </a:solidFill>
              </a:rPr>
              <a:t>// A static class to save number of stones and the user name</a:t>
            </a:r>
            <a:endParaRPr b="1"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33">
                <a:solidFill>
                  <a:srgbClr val="002060"/>
                </a:solidFill>
              </a:rPr>
              <a:t>public static class GameManager  {</a:t>
            </a:r>
            <a:endParaRPr b="1"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33">
                <a:solidFill>
                  <a:srgbClr val="002060"/>
                </a:solidFill>
              </a:rPr>
              <a:t>	public static int currentNumberStonesThrow = 0;</a:t>
            </a:r>
            <a:endParaRPr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33">
                <a:solidFill>
                  <a:srgbClr val="002060"/>
                </a:solidFill>
              </a:rPr>
              <a:t>	public static int currentNumberStonesDestroyed = 0;</a:t>
            </a:r>
            <a:endParaRPr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33">
                <a:solidFill>
                  <a:srgbClr val="002060"/>
                </a:solidFill>
              </a:rPr>
              <a:t>	</a:t>
            </a:r>
            <a:r>
              <a:rPr b="1" lang="ca-ES" sz="1433">
                <a:solidFill>
                  <a:srgbClr val="002060"/>
                </a:solidFill>
              </a:rPr>
              <a:t>public static string userName;</a:t>
            </a:r>
            <a:endParaRPr b="1"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33">
                <a:solidFill>
                  <a:srgbClr val="002060"/>
                </a:solidFill>
              </a:rPr>
              <a:t>	public static void setUserName (string name) {</a:t>
            </a:r>
            <a:endParaRPr b="1"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33">
                <a:solidFill>
                  <a:srgbClr val="002060"/>
                </a:solidFill>
              </a:rPr>
              <a:t>    		userName = name;</a:t>
            </a:r>
            <a:endParaRPr b="1"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33">
                <a:solidFill>
                  <a:srgbClr val="002060"/>
                </a:solidFill>
              </a:rPr>
              <a:t>	}</a:t>
            </a:r>
            <a:endParaRPr b="1"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33">
                <a:solidFill>
                  <a:srgbClr val="002060"/>
                </a:solidFill>
              </a:rPr>
              <a:t>	public static string getUserName () {</a:t>
            </a:r>
            <a:endParaRPr b="1"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33">
                <a:solidFill>
                  <a:srgbClr val="002060"/>
                </a:solidFill>
              </a:rPr>
              <a:t>    		return userName;</a:t>
            </a:r>
            <a:endParaRPr b="1"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433">
                <a:solidFill>
                  <a:srgbClr val="002060"/>
                </a:solidFill>
              </a:rPr>
              <a:t>	}</a:t>
            </a:r>
            <a:endParaRPr b="1" sz="1433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33">
                <a:solidFill>
                  <a:srgbClr val="002060"/>
                </a:solidFill>
              </a:rPr>
              <a:t>}</a:t>
            </a:r>
            <a:endParaRPr sz="1433">
              <a:solidFill>
                <a:srgbClr val="002060"/>
              </a:solidFill>
            </a:endParaRPr>
          </a:p>
        </p:txBody>
      </p:sp>
      <p:sp>
        <p:nvSpPr>
          <p:cNvPr id="2312" name="Google Shape;2312;p110"/>
          <p:cNvSpPr/>
          <p:nvPr/>
        </p:nvSpPr>
        <p:spPr>
          <a:xfrm>
            <a:off x="3256755" y="4673450"/>
            <a:ext cx="20247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</a:rPr>
              <a:t>GameManager</a:t>
            </a:r>
            <a:r>
              <a:rPr b="1" lang="ca-ES" sz="1633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.cs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11"/>
          <p:cNvSpPr/>
          <p:nvPr/>
        </p:nvSpPr>
        <p:spPr>
          <a:xfrm>
            <a:off x="587103" y="164179"/>
            <a:ext cx="687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111"/>
          <p:cNvSpPr txBox="1"/>
          <p:nvPr/>
        </p:nvSpPr>
        <p:spPr>
          <a:xfrm>
            <a:off x="2089675" y="333800"/>
            <a:ext cx="5193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8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17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DestroyStones Game: Git / GitHub</a:t>
            </a:r>
            <a:endParaRPr/>
          </a:p>
        </p:txBody>
      </p:sp>
      <p:pic>
        <p:nvPicPr>
          <p:cNvPr id="2325" name="Google Shape;232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49" y="164179"/>
            <a:ext cx="686952" cy="7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12" y="333792"/>
            <a:ext cx="914541" cy="3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Google Shape;2327;p111"/>
          <p:cNvSpPr/>
          <p:nvPr/>
        </p:nvSpPr>
        <p:spPr>
          <a:xfrm>
            <a:off x="456042" y="1018909"/>
            <a:ext cx="6060000" cy="3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33">
                <a:solidFill>
                  <a:srgbClr val="002060"/>
                </a:solidFill>
              </a:rPr>
              <a:t>Uploading the game to </a:t>
            </a:r>
            <a:r>
              <a:rPr b="1" lang="ca-ES" sz="1633" u="sng">
                <a:solidFill>
                  <a:schemeClr val="hlink"/>
                </a:solidFill>
                <a:hlinkClick r:id="rId5"/>
              </a:rPr>
              <a:t>GitHub</a:t>
            </a:r>
            <a:r>
              <a:rPr b="1" lang="ca-ES" sz="1633">
                <a:solidFill>
                  <a:srgbClr val="002060"/>
                </a:solidFill>
              </a:rPr>
              <a:t>: </a:t>
            </a:r>
            <a:endParaRPr/>
          </a:p>
        </p:txBody>
      </p:sp>
      <p:sp>
        <p:nvSpPr>
          <p:cNvPr id="2328" name="Google Shape;2328;p111">
            <a:hlinkClick action="ppaction://hlinksldjump" r:id="rId6"/>
          </p:cNvPr>
          <p:cNvSpPr/>
          <p:nvPr/>
        </p:nvSpPr>
        <p:spPr>
          <a:xfrm>
            <a:off x="7609062" y="6135096"/>
            <a:ext cx="1261800" cy="4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9" name="Google Shape;2329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050" y="1499834"/>
            <a:ext cx="318135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9900" y="4864159"/>
            <a:ext cx="1733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96850" y="2777534"/>
            <a:ext cx="27432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